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autoAdjust="0"/>
    <p:restoredTop sz="85918" autoAdjust="0"/>
  </p:normalViewPr>
  <p:slideViewPr>
    <p:cSldViewPr snapToGrid="0" snapToObjects="1">
      <p:cViewPr varScale="1">
        <p:scale>
          <a:sx n="98" d="100"/>
          <a:sy n="98" d="100"/>
        </p:scale>
        <p:origin x="197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4BEE1-CFEB-F64E-B31A-E130D46BAD91}" type="datetimeFigureOut">
              <a:rPr lang="en-US" smtClean="0"/>
              <a:t>12/7/2021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0E362-0A88-1448-9AF0-D0D2202EE0B3}" type="slidenum">
              <a:rPr lang="en-US" smtClean="0"/>
              <a:t>‹#›</a:t>
            </a:fld>
            <a:endParaRPr lang="en-US"/>
          </a:p>
        </p:txBody>
      </p:sp>
    </p:spTree>
    <p:extLst>
      <p:ext uri="{BB962C8B-B14F-4D97-AF65-F5344CB8AC3E}">
        <p14:creationId xmlns:p14="http://schemas.microsoft.com/office/powerpoint/2010/main" val="1788466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project would explore three datasets including 2019 American football player salary, coach salary, and coach record. American football is a very popular game in the United States. Since all members in our team are international students and we are not familiar with this game, we are excited to explore and learn about American football. </a:t>
            </a:r>
          </a:p>
          <a:p>
            <a:r>
              <a:rPr lang="en-US" sz="1200" kern="1200" dirty="0">
                <a:solidFill>
                  <a:schemeClr val="tx1"/>
                </a:solidFill>
                <a:effectLst/>
                <a:latin typeface="+mn-lt"/>
                <a:ea typeface="+mn-ea"/>
                <a:cs typeface="+mn-cs"/>
              </a:rPr>
              <a:t>I did go to the stadium to watch several games in 2018 before the pandemic hit. It was a fun and exciting experience. I was impressed by the size of the stadium. It’s phenomenal when all audience in the stadium shouting “Go-Big-Red” to support the Cornhuskers players! </a:t>
            </a:r>
          </a:p>
          <a:p>
            <a:endParaRPr lang="en-US" dirty="0"/>
          </a:p>
        </p:txBody>
      </p:sp>
      <p:sp>
        <p:nvSpPr>
          <p:cNvPr id="4" name="Slide Number Placeholder 3"/>
          <p:cNvSpPr>
            <a:spLocks noGrp="1"/>
          </p:cNvSpPr>
          <p:nvPr>
            <p:ph type="sldNum" sz="quarter" idx="5"/>
          </p:nvPr>
        </p:nvSpPr>
        <p:spPr/>
        <p:txBody>
          <a:bodyPr/>
          <a:lstStyle/>
          <a:p>
            <a:fld id="{F2E0E362-0A88-1448-9AF0-D0D2202EE0B3}" type="slidenum">
              <a:rPr lang="en-US" smtClean="0"/>
              <a:t>2</a:t>
            </a:fld>
            <a:endParaRPr lang="en-US"/>
          </a:p>
        </p:txBody>
      </p:sp>
    </p:spTree>
    <p:extLst>
      <p:ext uri="{BB962C8B-B14F-4D97-AF65-F5344CB8AC3E}">
        <p14:creationId xmlns:p14="http://schemas.microsoft.com/office/powerpoint/2010/main" val="2151070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837 linebackers a part of defense which is responsible to stop both the run and pass. Their position is in the middle of the defense. From this slide, we can see that teams tend to have more players in defense. Wide-receiver is the position in the offense that has the largest number </a:t>
            </a:r>
            <a:r>
              <a:rPr lang="en-US"/>
              <a:t>of players. </a:t>
            </a:r>
            <a:endParaRPr lang="en-US" dirty="0"/>
          </a:p>
        </p:txBody>
      </p:sp>
      <p:sp>
        <p:nvSpPr>
          <p:cNvPr id="4" name="Slide Number Placeholder 3"/>
          <p:cNvSpPr>
            <a:spLocks noGrp="1"/>
          </p:cNvSpPr>
          <p:nvPr>
            <p:ph type="sldNum" sz="quarter" idx="5"/>
          </p:nvPr>
        </p:nvSpPr>
        <p:spPr/>
        <p:txBody>
          <a:bodyPr/>
          <a:lstStyle/>
          <a:p>
            <a:fld id="{F2E0E362-0A88-1448-9AF0-D0D2202EE0B3}" type="slidenum">
              <a:rPr lang="en-US" smtClean="0"/>
              <a:t>11</a:t>
            </a:fld>
            <a:endParaRPr lang="en-US"/>
          </a:p>
        </p:txBody>
      </p:sp>
    </p:spTree>
    <p:extLst>
      <p:ext uri="{BB962C8B-B14F-4D97-AF65-F5344CB8AC3E}">
        <p14:creationId xmlns:p14="http://schemas.microsoft.com/office/powerpoint/2010/main" val="757292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that the team Vikings earns the most in terms of the total value which is the amount of money on the contract. </a:t>
            </a:r>
          </a:p>
        </p:txBody>
      </p:sp>
      <p:sp>
        <p:nvSpPr>
          <p:cNvPr id="4" name="Slide Number Placeholder 3"/>
          <p:cNvSpPr>
            <a:spLocks noGrp="1"/>
          </p:cNvSpPr>
          <p:nvPr>
            <p:ph type="sldNum" sz="quarter" idx="5"/>
          </p:nvPr>
        </p:nvSpPr>
        <p:spPr/>
        <p:txBody>
          <a:bodyPr/>
          <a:lstStyle/>
          <a:p>
            <a:fld id="{F2E0E362-0A88-1448-9AF0-D0D2202EE0B3}" type="slidenum">
              <a:rPr lang="en-US" smtClean="0"/>
              <a:t>12</a:t>
            </a:fld>
            <a:endParaRPr lang="en-US"/>
          </a:p>
        </p:txBody>
      </p:sp>
    </p:spTree>
    <p:extLst>
      <p:ext uri="{BB962C8B-B14F-4D97-AF65-F5344CB8AC3E}">
        <p14:creationId xmlns:p14="http://schemas.microsoft.com/office/powerpoint/2010/main" val="3817970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slide, we can see that players around 40 years old earn the most compared to younger players. </a:t>
            </a:r>
          </a:p>
        </p:txBody>
      </p:sp>
      <p:sp>
        <p:nvSpPr>
          <p:cNvPr id="4" name="Slide Number Placeholder 3"/>
          <p:cNvSpPr>
            <a:spLocks noGrp="1"/>
          </p:cNvSpPr>
          <p:nvPr>
            <p:ph type="sldNum" sz="quarter" idx="5"/>
          </p:nvPr>
        </p:nvSpPr>
        <p:spPr/>
        <p:txBody>
          <a:bodyPr/>
          <a:lstStyle/>
          <a:p>
            <a:fld id="{F2E0E362-0A88-1448-9AF0-D0D2202EE0B3}" type="slidenum">
              <a:rPr lang="en-US" smtClean="0"/>
              <a:t>13</a:t>
            </a:fld>
            <a:endParaRPr lang="en-US"/>
          </a:p>
        </p:txBody>
      </p:sp>
    </p:spTree>
    <p:extLst>
      <p:ext uri="{BB962C8B-B14F-4D97-AF65-F5344CB8AC3E}">
        <p14:creationId xmlns:p14="http://schemas.microsoft.com/office/powerpoint/2010/main" val="2629949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a correlation between </a:t>
            </a:r>
            <a:r>
              <a:rPr lang="en-US" dirty="0" err="1"/>
              <a:t>fully_guaranteed</a:t>
            </a:r>
            <a:r>
              <a:rPr lang="en-US" dirty="0"/>
              <a:t> and </a:t>
            </a:r>
            <a:r>
              <a:rPr lang="en-US" dirty="0" err="1"/>
              <a:t>total_value</a:t>
            </a:r>
            <a:r>
              <a:rPr lang="en-US" dirty="0"/>
              <a:t> is explored. We could see from the scatter plot that there's a positive correlation between these two variables. And the correlation is calculated which is equal to 0.911. </a:t>
            </a:r>
          </a:p>
        </p:txBody>
      </p:sp>
      <p:sp>
        <p:nvSpPr>
          <p:cNvPr id="4" name="Slide Number Placeholder 3"/>
          <p:cNvSpPr>
            <a:spLocks noGrp="1"/>
          </p:cNvSpPr>
          <p:nvPr>
            <p:ph type="sldNum" sz="quarter" idx="5"/>
          </p:nvPr>
        </p:nvSpPr>
        <p:spPr/>
        <p:txBody>
          <a:bodyPr/>
          <a:lstStyle/>
          <a:p>
            <a:fld id="{F2E0E362-0A88-1448-9AF0-D0D2202EE0B3}" type="slidenum">
              <a:rPr lang="en-US" smtClean="0"/>
              <a:t>14</a:t>
            </a:fld>
            <a:endParaRPr lang="en-US"/>
          </a:p>
        </p:txBody>
      </p:sp>
    </p:spTree>
    <p:extLst>
      <p:ext uri="{BB962C8B-B14F-4D97-AF65-F5344CB8AC3E}">
        <p14:creationId xmlns:p14="http://schemas.microsoft.com/office/powerpoint/2010/main" val="3856518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Thank you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nannan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Instead of player’s accumulative fortune, I will show how their annual salary related to position age and team they play for. </a:t>
            </a:r>
            <a:endParaRPr lang="zh-CN" altLang="en-US" dirty="0"/>
          </a:p>
        </p:txBody>
      </p:sp>
      <p:sp>
        <p:nvSpPr>
          <p:cNvPr id="4" name="Slide Number Placeholder 3"/>
          <p:cNvSpPr>
            <a:spLocks noGrp="1"/>
          </p:cNvSpPr>
          <p:nvPr>
            <p:ph type="sldNum" sz="quarter" idx="5"/>
          </p:nvPr>
        </p:nvSpPr>
        <p:spPr/>
        <p:txBody>
          <a:bodyPr/>
          <a:lstStyle/>
          <a:p>
            <a:fld id="{DE509E72-3571-4EBD-BFB0-E95DF9368B08}" type="slidenum">
              <a:rPr lang="zh-CN" altLang="en-US" smtClean="0"/>
              <a:t>15</a:t>
            </a:fld>
            <a:endParaRPr lang="zh-CN" altLang="en-US"/>
          </a:p>
        </p:txBody>
      </p:sp>
    </p:spTree>
    <p:extLst>
      <p:ext uri="{BB962C8B-B14F-4D97-AF65-F5344CB8AC3E}">
        <p14:creationId xmlns:p14="http://schemas.microsoft.com/office/powerpoint/2010/main" val="1074723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Let’s first start with position. I take the average over annual salary of each position and rank them by values. Actually, there are 24 positions available in the data, but we’ll only show the top 10 positions.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If we look at this box plot, the quartiles are scaled by large outliers, they are meaningful so we cannot just remove them, we will talk about them soon. Let’s see zoom in to take a closer look.</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DE509E72-3571-4EBD-BFB0-E95DF9368B08}" type="slidenum">
              <a:rPr lang="zh-CN" altLang="en-US" smtClean="0"/>
              <a:t>16</a:t>
            </a:fld>
            <a:endParaRPr lang="zh-CN" altLang="en-US"/>
          </a:p>
        </p:txBody>
      </p:sp>
    </p:spTree>
    <p:extLst>
      <p:ext uri="{BB962C8B-B14F-4D97-AF65-F5344CB8AC3E}">
        <p14:creationId xmlns:p14="http://schemas.microsoft.com/office/powerpoint/2010/main" val="118114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can see quarterback has the highest value, which is getting close to 6 million, which could be twice of the number of 4-3 outside linebacker,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but notice 4-3 outsider linebacker looks like the least in this plot, but we actually have 24 positions, so they are actually high-paid position.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DE509E72-3571-4EBD-BFB0-E95DF9368B08}" type="slidenum">
              <a:rPr lang="zh-CN" altLang="en-US" smtClean="0"/>
              <a:t>17</a:t>
            </a:fld>
            <a:endParaRPr lang="zh-CN" altLang="en-US"/>
          </a:p>
        </p:txBody>
      </p:sp>
    </p:spTree>
    <p:extLst>
      <p:ext uri="{BB962C8B-B14F-4D97-AF65-F5344CB8AC3E}">
        <p14:creationId xmlns:p14="http://schemas.microsoft.com/office/powerpoint/2010/main" val="177834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we move to the outliers mentioned before, they are actually extraordinarily highly paid players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 I took the top 10 paid player in each position and take their average value to plot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If we compare with the previous plot, we find the trend are quite similar and quarterback still has the highest salary.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DE509E72-3571-4EBD-BFB0-E95DF9368B08}" type="slidenum">
              <a:rPr lang="zh-CN" altLang="en-US" smtClean="0"/>
              <a:t>18</a:t>
            </a:fld>
            <a:endParaRPr lang="zh-CN" altLang="en-US"/>
          </a:p>
        </p:txBody>
      </p:sp>
    </p:spTree>
    <p:extLst>
      <p:ext uri="{BB962C8B-B14F-4D97-AF65-F5344CB8AC3E}">
        <p14:creationId xmlns:p14="http://schemas.microsoft.com/office/powerpoint/2010/main" val="3200253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As for age,  There might be a trade off.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younger players are energetic but older players could be experienced. It would be nice to show if there’s an optimal 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So I look at the age distribution of the top 10 paid players in each position.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We can tell that most of the players have age between 25 and 31. The mean age is somewhere around 29, a very slight right tail.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E509E72-3571-4EBD-BFB0-E95DF9368B08}" type="slidenum">
              <a:rPr lang="zh-CN" altLang="en-US" smtClean="0"/>
              <a:t>19</a:t>
            </a:fld>
            <a:endParaRPr lang="zh-CN" altLang="en-US"/>
          </a:p>
        </p:txBody>
      </p:sp>
    </p:spTree>
    <p:extLst>
      <p:ext uri="{BB962C8B-B14F-4D97-AF65-F5344CB8AC3E}">
        <p14:creationId xmlns:p14="http://schemas.microsoft.com/office/powerpoint/2010/main" val="789312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I also want to know the age preference of all player so I generate this 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This time the average goes down to 26, and has a very heavy right tail.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That’s understandable because age is not guaranteed for good performance.</a:t>
            </a:r>
            <a:endParaRPr lang="zh-CN" altLang="en-US" dirty="0"/>
          </a:p>
        </p:txBody>
      </p:sp>
      <p:sp>
        <p:nvSpPr>
          <p:cNvPr id="4" name="Slide Number Placeholder 3"/>
          <p:cNvSpPr>
            <a:spLocks noGrp="1"/>
          </p:cNvSpPr>
          <p:nvPr>
            <p:ph type="sldNum" sz="quarter" idx="5"/>
          </p:nvPr>
        </p:nvSpPr>
        <p:spPr/>
        <p:txBody>
          <a:bodyPr/>
          <a:lstStyle/>
          <a:p>
            <a:fld id="{DE509E72-3571-4EBD-BFB0-E95DF9368B08}" type="slidenum">
              <a:rPr lang="zh-CN" altLang="en-US" smtClean="0"/>
              <a:t>20</a:t>
            </a:fld>
            <a:endParaRPr lang="zh-CN" altLang="en-US"/>
          </a:p>
        </p:txBody>
      </p:sp>
    </p:spTree>
    <p:extLst>
      <p:ext uri="{BB962C8B-B14F-4D97-AF65-F5344CB8AC3E}">
        <p14:creationId xmlns:p14="http://schemas.microsoft.com/office/powerpoint/2010/main" val="1877724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memorial stadium. Each game would happen here. It’s crowed with people </a:t>
            </a:r>
            <a:r>
              <a:rPr lang="en-US" dirty="0" err="1"/>
              <a:t>everytime</a:t>
            </a:r>
            <a:r>
              <a:rPr lang="en-US" dirty="0"/>
              <a:t>!</a:t>
            </a:r>
          </a:p>
        </p:txBody>
      </p:sp>
      <p:sp>
        <p:nvSpPr>
          <p:cNvPr id="4" name="Slide Number Placeholder 3"/>
          <p:cNvSpPr>
            <a:spLocks noGrp="1"/>
          </p:cNvSpPr>
          <p:nvPr>
            <p:ph type="sldNum" sz="quarter" idx="5"/>
          </p:nvPr>
        </p:nvSpPr>
        <p:spPr/>
        <p:txBody>
          <a:bodyPr/>
          <a:lstStyle/>
          <a:p>
            <a:fld id="{F2E0E362-0A88-1448-9AF0-D0D2202EE0B3}" type="slidenum">
              <a:rPr lang="en-US" smtClean="0"/>
              <a:t>3</a:t>
            </a:fld>
            <a:endParaRPr lang="en-US"/>
          </a:p>
        </p:txBody>
      </p:sp>
    </p:spTree>
    <p:extLst>
      <p:ext uri="{BB962C8B-B14F-4D97-AF65-F5344CB8AC3E}">
        <p14:creationId xmlns:p14="http://schemas.microsoft.com/office/powerpoint/2010/main" val="2421920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Besides age and position, I think it’s fun to show is there any team tend to pay more to their players. </a:t>
            </a:r>
          </a:p>
          <a:p>
            <a:r>
              <a:rPr lang="en-US" altLang="zh-CN" dirty="0"/>
              <a:t>So I plot this to show how average annual salary varies by team.</a:t>
            </a:r>
          </a:p>
          <a:p>
            <a:r>
              <a:rPr lang="en-US" altLang="zh-CN" dirty="0"/>
              <a:t>The average values fluctuate between 23 million and 2.5 million without any obvious peak but definitely two valley: Ravens and Dolphins, </a:t>
            </a:r>
          </a:p>
          <a:p>
            <a:r>
              <a:rPr lang="en-US" altLang="zh-CN" dirty="0"/>
              <a:t>I kind of want to know how they are different from the rest of the teams.</a:t>
            </a:r>
            <a:endParaRPr lang="zh-CN" altLang="en-US" dirty="0"/>
          </a:p>
        </p:txBody>
      </p:sp>
      <p:sp>
        <p:nvSpPr>
          <p:cNvPr id="4" name="Slide Number Placeholder 3"/>
          <p:cNvSpPr>
            <a:spLocks noGrp="1"/>
          </p:cNvSpPr>
          <p:nvPr>
            <p:ph type="sldNum" sz="quarter" idx="5"/>
          </p:nvPr>
        </p:nvSpPr>
        <p:spPr/>
        <p:txBody>
          <a:bodyPr/>
          <a:lstStyle/>
          <a:p>
            <a:fld id="{DE509E72-3571-4EBD-BFB0-E95DF9368B08}" type="slidenum">
              <a:rPr lang="zh-CN" altLang="en-US" smtClean="0"/>
              <a:t>21</a:t>
            </a:fld>
            <a:endParaRPr lang="zh-CN" altLang="en-US"/>
          </a:p>
        </p:txBody>
      </p:sp>
    </p:spTree>
    <p:extLst>
      <p:ext uri="{BB962C8B-B14F-4D97-AF65-F5344CB8AC3E}">
        <p14:creationId xmlns:p14="http://schemas.microsoft.com/office/powerpoint/2010/main" val="2164696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I generate this plot to show position invest strategy of Dolphins, Ravens and the rest of the teams.</a:t>
            </a:r>
          </a:p>
          <a:p>
            <a:r>
              <a:rPr lang="en-US" altLang="zh-CN" dirty="0"/>
              <a:t>These distributions are different in their own way, but there is a position both dolphins and ravens like to pay more, that is </a:t>
            </a:r>
            <a:r>
              <a:rPr lang="en-US" altLang="zh-CN" dirty="0" err="1"/>
              <a:t>safty</a:t>
            </a:r>
            <a:r>
              <a:rPr lang="en-US" altLang="zh-CN" dirty="0"/>
              <a:t>.</a:t>
            </a:r>
          </a:p>
          <a:p>
            <a:endParaRPr lang="en-US" altLang="zh-CN" dirty="0"/>
          </a:p>
          <a:p>
            <a:endParaRPr lang="en-US" altLang="zh-CN" dirty="0"/>
          </a:p>
          <a:p>
            <a:r>
              <a:rPr lang="en-US" altLang="zh-CN" b="0" i="0" dirty="0">
                <a:solidFill>
                  <a:srgbClr val="333333"/>
                </a:solidFill>
                <a:effectLst/>
                <a:latin typeface="Verdana" panose="020B0604030504040204" pitchFamily="34" charset="0"/>
              </a:rPr>
              <a:t>To talk about our next topic, we have Jose.</a:t>
            </a:r>
            <a:endParaRPr lang="en-US" altLang="zh-CN" dirty="0"/>
          </a:p>
        </p:txBody>
      </p:sp>
      <p:sp>
        <p:nvSpPr>
          <p:cNvPr id="4" name="Slide Number Placeholder 3"/>
          <p:cNvSpPr>
            <a:spLocks noGrp="1"/>
          </p:cNvSpPr>
          <p:nvPr>
            <p:ph type="sldNum" sz="quarter" idx="5"/>
          </p:nvPr>
        </p:nvSpPr>
        <p:spPr/>
        <p:txBody>
          <a:bodyPr/>
          <a:lstStyle/>
          <a:p>
            <a:fld id="{DE509E72-3571-4EBD-BFB0-E95DF9368B08}" type="slidenum">
              <a:rPr lang="zh-CN" altLang="en-US" smtClean="0"/>
              <a:t>22</a:t>
            </a:fld>
            <a:endParaRPr lang="zh-CN" altLang="en-US"/>
          </a:p>
        </p:txBody>
      </p:sp>
    </p:spTree>
    <p:extLst>
      <p:ext uri="{BB962C8B-B14F-4D97-AF65-F5344CB8AC3E}">
        <p14:creationId xmlns:p14="http://schemas.microsoft.com/office/powerpoint/2010/main" val="3034357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Hello everyone, as Muxin mentioned, my names is Jose Cesario and I will lead the presentation from here. Therefore, as showed on the ppt slide now, we have a graph with the number of free agency players per year. As Nannan explained earlier, free agency means that these players will be free to negotiate with another teams by the year that their contract ends.  As we can see in the graph, there will be almost 5,000 free agency players by 2022, and that is taking in count from 2017 to 2022. Also, the figure is showing that there is a trend on decreasing the number of free agency players from 2020 to 2025. This trend might be due to a lot of players that are ending their contract to start a new one.</a:t>
            </a:r>
          </a:p>
        </p:txBody>
      </p:sp>
      <p:sp>
        <p:nvSpPr>
          <p:cNvPr id="4" name="Slide Number Placeholder 3"/>
          <p:cNvSpPr>
            <a:spLocks noGrp="1"/>
          </p:cNvSpPr>
          <p:nvPr>
            <p:ph type="sldNum" sz="quarter" idx="5"/>
          </p:nvPr>
        </p:nvSpPr>
        <p:spPr/>
        <p:txBody>
          <a:bodyPr/>
          <a:lstStyle/>
          <a:p>
            <a:fld id="{05337589-C16A-2F42-AB4F-47D80A7CDB2A}" type="slidenum">
              <a:rPr lang="en-BR" smtClean="0"/>
              <a:t>23</a:t>
            </a:fld>
            <a:endParaRPr lang="en-BR"/>
          </a:p>
        </p:txBody>
      </p:sp>
    </p:spTree>
    <p:extLst>
      <p:ext uri="{BB962C8B-B14F-4D97-AF65-F5344CB8AC3E}">
        <p14:creationId xmlns:p14="http://schemas.microsoft.com/office/powerpoint/2010/main" val="3418339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On this slide we have a list of the 20 MVP, which stands for the 20 Most Valuable Players from the NFL league. For that, we considered all the values from the dataset. For instance, </a:t>
            </a:r>
            <a:r>
              <a:rPr lang="en-US" dirty="0" err="1"/>
              <a:t>avg_year</a:t>
            </a:r>
            <a:r>
              <a:rPr lang="en-US" dirty="0"/>
              <a:t>, </a:t>
            </a:r>
            <a:r>
              <a:rPr lang="en-US" dirty="0" err="1"/>
              <a:t>total_guaranteed</a:t>
            </a:r>
            <a:r>
              <a:rPr lang="en-US" dirty="0"/>
              <a:t>, </a:t>
            </a:r>
            <a:r>
              <a:rPr lang="en-US" dirty="0" err="1"/>
              <a:t>fully_guaranteed</a:t>
            </a:r>
            <a:endParaRPr lang="en-BR" dirty="0"/>
          </a:p>
        </p:txBody>
      </p:sp>
      <p:sp>
        <p:nvSpPr>
          <p:cNvPr id="4" name="Slide Number Placeholder 3"/>
          <p:cNvSpPr>
            <a:spLocks noGrp="1"/>
          </p:cNvSpPr>
          <p:nvPr>
            <p:ph type="sldNum" sz="quarter" idx="5"/>
          </p:nvPr>
        </p:nvSpPr>
        <p:spPr/>
        <p:txBody>
          <a:bodyPr/>
          <a:lstStyle/>
          <a:p>
            <a:fld id="{05337589-C16A-2F42-AB4F-47D80A7CDB2A}" type="slidenum">
              <a:rPr lang="en-BR" smtClean="0"/>
              <a:t>24</a:t>
            </a:fld>
            <a:endParaRPr lang="en-BR"/>
          </a:p>
        </p:txBody>
      </p:sp>
    </p:spTree>
    <p:extLst>
      <p:ext uri="{BB962C8B-B14F-4D97-AF65-F5344CB8AC3E}">
        <p14:creationId xmlns:p14="http://schemas.microsoft.com/office/powerpoint/2010/main" val="3133406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As I mentioned before, the position that has more MVP’s based on our dataset is the quaterback, followed by the defensive line, 4-3-outside linebacker and finally wide-receiver. Which we were expecting that because the quaterbacks are the ones responsible for creating plays for all the team when they are attacking and that’s the way to scores on this game.</a:t>
            </a:r>
          </a:p>
        </p:txBody>
      </p:sp>
      <p:sp>
        <p:nvSpPr>
          <p:cNvPr id="4" name="Slide Number Placeholder 3"/>
          <p:cNvSpPr>
            <a:spLocks noGrp="1"/>
          </p:cNvSpPr>
          <p:nvPr>
            <p:ph type="sldNum" sz="quarter" idx="5"/>
          </p:nvPr>
        </p:nvSpPr>
        <p:spPr/>
        <p:txBody>
          <a:bodyPr/>
          <a:lstStyle/>
          <a:p>
            <a:fld id="{05337589-C16A-2F42-AB4F-47D80A7CDB2A}" type="slidenum">
              <a:rPr lang="en-BR" smtClean="0"/>
              <a:t>25</a:t>
            </a:fld>
            <a:endParaRPr lang="en-BR"/>
          </a:p>
        </p:txBody>
      </p:sp>
    </p:spTree>
    <p:extLst>
      <p:ext uri="{BB962C8B-B14F-4D97-AF65-F5344CB8AC3E}">
        <p14:creationId xmlns:p14="http://schemas.microsoft.com/office/powerpoint/2010/main" val="242550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On this graph we can see that the teams that are showing higher fully guaranteed expenses which is the money that the teams will spend with players regardless of what happens. As we can see,........... We were kind of su</a:t>
            </a:r>
            <a:r>
              <a:rPr lang="en-US" dirty="0"/>
              <a:t>r</a:t>
            </a:r>
            <a:r>
              <a:rPr lang="en-BR" dirty="0"/>
              <a:t>prised with this data because, I would imagine that the teams which won the superbowl in the last three years (patriots and chiefs, or even tampa bays) would be the ones with more expenses due to higher investments.</a:t>
            </a:r>
          </a:p>
          <a:p>
            <a:endParaRPr lang="en-BR" dirty="0"/>
          </a:p>
          <a:p>
            <a:r>
              <a:rPr lang="en-US" dirty="0"/>
              <a:t> money guaranteed to get regardless of what happens</a:t>
            </a:r>
            <a:endParaRPr lang="en-BR" dirty="0"/>
          </a:p>
        </p:txBody>
      </p:sp>
      <p:sp>
        <p:nvSpPr>
          <p:cNvPr id="4" name="Slide Number Placeholder 3"/>
          <p:cNvSpPr>
            <a:spLocks noGrp="1"/>
          </p:cNvSpPr>
          <p:nvPr>
            <p:ph type="sldNum" sz="quarter" idx="5"/>
          </p:nvPr>
        </p:nvSpPr>
        <p:spPr/>
        <p:txBody>
          <a:bodyPr/>
          <a:lstStyle/>
          <a:p>
            <a:fld id="{05337589-C16A-2F42-AB4F-47D80A7CDB2A}" type="slidenum">
              <a:rPr lang="en-BR" smtClean="0"/>
              <a:t>26</a:t>
            </a:fld>
            <a:endParaRPr lang="en-BR"/>
          </a:p>
        </p:txBody>
      </p:sp>
    </p:spTree>
    <p:extLst>
      <p:ext uri="{BB962C8B-B14F-4D97-AF65-F5344CB8AC3E}">
        <p14:creationId xmlns:p14="http://schemas.microsoft.com/office/powerpoint/2010/main" val="1089834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Finally, here we have some relationship betweeen coach records wins and their salaries, where we were trying to find a trend on that. Because we would expect that the percentage of wins per number of games from this coaches would be highly related on how much money they make. However, as we can see in the graph we have no clear trend on this relationship. The coach salaries ranged from 2.5 million to 10 million if we dont consider an outlier. Maybe after 60% of wins some of the coachs are showing an annual salary above 7.5 million. Other than that, we would have to dig on more data to make some conclusions, maybe even looking on number of losts, championships, etc</a:t>
            </a:r>
          </a:p>
        </p:txBody>
      </p:sp>
      <p:sp>
        <p:nvSpPr>
          <p:cNvPr id="4" name="Slide Number Placeholder 3"/>
          <p:cNvSpPr>
            <a:spLocks noGrp="1"/>
          </p:cNvSpPr>
          <p:nvPr>
            <p:ph type="sldNum" sz="quarter" idx="5"/>
          </p:nvPr>
        </p:nvSpPr>
        <p:spPr/>
        <p:txBody>
          <a:bodyPr/>
          <a:lstStyle/>
          <a:p>
            <a:fld id="{05337589-C16A-2F42-AB4F-47D80A7CDB2A}" type="slidenum">
              <a:rPr lang="en-BR" smtClean="0"/>
              <a:t>27</a:t>
            </a:fld>
            <a:endParaRPr lang="en-BR"/>
          </a:p>
        </p:txBody>
      </p:sp>
    </p:spTree>
    <p:extLst>
      <p:ext uri="{BB962C8B-B14F-4D97-AF65-F5344CB8AC3E}">
        <p14:creationId xmlns:p14="http://schemas.microsoft.com/office/powerpoint/2010/main" val="2051088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With that said, we would like to thank you guys for all the attention with our “MVP” quaterback Martinez from the cornhuskers.</a:t>
            </a:r>
          </a:p>
        </p:txBody>
      </p:sp>
      <p:sp>
        <p:nvSpPr>
          <p:cNvPr id="4" name="Slide Number Placeholder 3"/>
          <p:cNvSpPr>
            <a:spLocks noGrp="1"/>
          </p:cNvSpPr>
          <p:nvPr>
            <p:ph type="sldNum" sz="quarter" idx="5"/>
          </p:nvPr>
        </p:nvSpPr>
        <p:spPr/>
        <p:txBody>
          <a:bodyPr/>
          <a:lstStyle/>
          <a:p>
            <a:fld id="{05337589-C16A-2F42-AB4F-47D80A7CDB2A}" type="slidenum">
              <a:rPr lang="en-BR" smtClean="0"/>
              <a:t>28</a:t>
            </a:fld>
            <a:endParaRPr lang="en-BR"/>
          </a:p>
        </p:txBody>
      </p:sp>
    </p:spTree>
    <p:extLst>
      <p:ext uri="{BB962C8B-B14F-4D97-AF65-F5344CB8AC3E}">
        <p14:creationId xmlns:p14="http://schemas.microsoft.com/office/powerpoint/2010/main" val="63978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 coach, Scott Frost and the cornhuskers players</a:t>
            </a:r>
          </a:p>
        </p:txBody>
      </p:sp>
      <p:sp>
        <p:nvSpPr>
          <p:cNvPr id="4" name="Slide Number Placeholder 3"/>
          <p:cNvSpPr>
            <a:spLocks noGrp="1"/>
          </p:cNvSpPr>
          <p:nvPr>
            <p:ph type="sldNum" sz="quarter" idx="5"/>
          </p:nvPr>
        </p:nvSpPr>
        <p:spPr/>
        <p:txBody>
          <a:bodyPr/>
          <a:lstStyle/>
          <a:p>
            <a:fld id="{F2E0E362-0A88-1448-9AF0-D0D2202EE0B3}" type="slidenum">
              <a:rPr lang="en-US" smtClean="0"/>
              <a:t>4</a:t>
            </a:fld>
            <a:endParaRPr lang="en-US"/>
          </a:p>
        </p:txBody>
      </p:sp>
    </p:spTree>
    <p:extLst>
      <p:ext uri="{BB962C8B-B14F-4D97-AF65-F5344CB8AC3E}">
        <p14:creationId xmlns:p14="http://schemas.microsoft.com/office/powerpoint/2010/main" val="149441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team has two groups of players, one Defense and Offense. There are 11 players on the offense and 11 players on the defense. During teach play, there are 22 players on the field. The offense uses its 11 players to score points against the 11 defensive players.</a:t>
            </a:r>
          </a:p>
          <a:p>
            <a:endParaRPr lang="en-US" dirty="0"/>
          </a:p>
        </p:txBody>
      </p:sp>
      <p:sp>
        <p:nvSpPr>
          <p:cNvPr id="4" name="Slide Number Placeholder 3"/>
          <p:cNvSpPr>
            <a:spLocks noGrp="1"/>
          </p:cNvSpPr>
          <p:nvPr>
            <p:ph type="sldNum" sz="quarter" idx="5"/>
          </p:nvPr>
        </p:nvSpPr>
        <p:spPr/>
        <p:txBody>
          <a:bodyPr/>
          <a:lstStyle/>
          <a:p>
            <a:fld id="{F2E0E362-0A88-1448-9AF0-D0D2202EE0B3}" type="slidenum">
              <a:rPr lang="en-US" smtClean="0"/>
              <a:t>5</a:t>
            </a:fld>
            <a:endParaRPr lang="en-US"/>
          </a:p>
        </p:txBody>
      </p:sp>
    </p:spTree>
    <p:extLst>
      <p:ext uri="{BB962C8B-B14F-4D97-AF65-F5344CB8AC3E}">
        <p14:creationId xmlns:p14="http://schemas.microsoft.com/office/powerpoint/2010/main" val="1616190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these three datasets available online, Player Salary, Coach Salary, and Coach Record. Not all our datasets are from the same year. If we look at the time range of contracts, most of them are valid for 5 years, so we assume the situations don't change much in few years in the field, which justifies the conclusions from these datasets. </a:t>
            </a:r>
          </a:p>
        </p:txBody>
      </p:sp>
      <p:sp>
        <p:nvSpPr>
          <p:cNvPr id="4" name="Slide Number Placeholder 3"/>
          <p:cNvSpPr>
            <a:spLocks noGrp="1"/>
          </p:cNvSpPr>
          <p:nvPr>
            <p:ph type="sldNum" sz="quarter" idx="5"/>
          </p:nvPr>
        </p:nvSpPr>
        <p:spPr/>
        <p:txBody>
          <a:bodyPr/>
          <a:lstStyle/>
          <a:p>
            <a:fld id="{F2E0E362-0A88-1448-9AF0-D0D2202EE0B3}" type="slidenum">
              <a:rPr lang="en-US" smtClean="0"/>
              <a:t>6</a:t>
            </a:fld>
            <a:endParaRPr lang="en-US"/>
          </a:p>
        </p:txBody>
      </p:sp>
    </p:spTree>
    <p:extLst>
      <p:ext uri="{BB962C8B-B14F-4D97-AF65-F5344CB8AC3E}">
        <p14:creationId xmlns:p14="http://schemas.microsoft.com/office/powerpoint/2010/main" val="1817609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player salary dataset, there are several variables introducing each player’s name, position and which team the player is from. In addition, there are variables related to the value of the players, such as average salary per year, total guaranteed which is the amount of money after they serve several years for the team, fully guaranteed which is the money guaranteed to get regardless of what happens. </a:t>
            </a:r>
          </a:p>
        </p:txBody>
      </p:sp>
      <p:sp>
        <p:nvSpPr>
          <p:cNvPr id="4" name="Slide Number Placeholder 3"/>
          <p:cNvSpPr>
            <a:spLocks noGrp="1"/>
          </p:cNvSpPr>
          <p:nvPr>
            <p:ph type="sldNum" sz="quarter" idx="5"/>
          </p:nvPr>
        </p:nvSpPr>
        <p:spPr/>
        <p:txBody>
          <a:bodyPr/>
          <a:lstStyle/>
          <a:p>
            <a:fld id="{F2E0E362-0A88-1448-9AF0-D0D2202EE0B3}" type="slidenum">
              <a:rPr lang="en-US" smtClean="0"/>
              <a:t>7</a:t>
            </a:fld>
            <a:endParaRPr lang="en-US"/>
          </a:p>
        </p:txBody>
      </p:sp>
    </p:spTree>
    <p:extLst>
      <p:ext uri="{BB962C8B-B14F-4D97-AF65-F5344CB8AC3E}">
        <p14:creationId xmlns:p14="http://schemas.microsoft.com/office/powerpoint/2010/main" val="1761222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in the Coach salary dataset are name of the coach, which team the coach work for, division of the team, each coach’s annual salary, total sum of property, and position of the coach. </a:t>
            </a:r>
          </a:p>
        </p:txBody>
      </p:sp>
      <p:sp>
        <p:nvSpPr>
          <p:cNvPr id="4" name="Slide Number Placeholder 3"/>
          <p:cNvSpPr>
            <a:spLocks noGrp="1"/>
          </p:cNvSpPr>
          <p:nvPr>
            <p:ph type="sldNum" sz="quarter" idx="5"/>
          </p:nvPr>
        </p:nvSpPr>
        <p:spPr/>
        <p:txBody>
          <a:bodyPr/>
          <a:lstStyle/>
          <a:p>
            <a:fld id="{F2E0E362-0A88-1448-9AF0-D0D2202EE0B3}" type="slidenum">
              <a:rPr lang="en-US" smtClean="0"/>
              <a:t>8</a:t>
            </a:fld>
            <a:endParaRPr lang="en-US"/>
          </a:p>
        </p:txBody>
      </p:sp>
    </p:spTree>
    <p:extLst>
      <p:ext uri="{BB962C8B-B14F-4D97-AF65-F5344CB8AC3E}">
        <p14:creationId xmlns:p14="http://schemas.microsoft.com/office/powerpoint/2010/main" val="3139338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Coach Record variables, variables include name of the coach, team which the coach works for, seasons the coach coaches, games the coach coached, number of games won, number of games…</a:t>
            </a:r>
          </a:p>
        </p:txBody>
      </p:sp>
      <p:sp>
        <p:nvSpPr>
          <p:cNvPr id="4" name="Slide Number Placeholder 3"/>
          <p:cNvSpPr>
            <a:spLocks noGrp="1"/>
          </p:cNvSpPr>
          <p:nvPr>
            <p:ph type="sldNum" sz="quarter" idx="5"/>
          </p:nvPr>
        </p:nvSpPr>
        <p:spPr/>
        <p:txBody>
          <a:bodyPr/>
          <a:lstStyle/>
          <a:p>
            <a:fld id="{F2E0E362-0A88-1448-9AF0-D0D2202EE0B3}" type="slidenum">
              <a:rPr lang="en-US" smtClean="0"/>
              <a:t>9</a:t>
            </a:fld>
            <a:endParaRPr lang="en-US"/>
          </a:p>
        </p:txBody>
      </p:sp>
    </p:spTree>
    <p:extLst>
      <p:ext uri="{BB962C8B-B14F-4D97-AF65-F5344CB8AC3E}">
        <p14:creationId xmlns:p14="http://schemas.microsoft.com/office/powerpoint/2010/main" val="4184089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that quarterback position has the highest average salary. Positions like quarterback, edge-rusher, tackle, and 4-3-defensive-end positions make over 10 millions. </a:t>
            </a:r>
          </a:p>
        </p:txBody>
      </p:sp>
      <p:sp>
        <p:nvSpPr>
          <p:cNvPr id="4" name="Slide Number Placeholder 3"/>
          <p:cNvSpPr>
            <a:spLocks noGrp="1"/>
          </p:cNvSpPr>
          <p:nvPr>
            <p:ph type="sldNum" sz="quarter" idx="5"/>
          </p:nvPr>
        </p:nvSpPr>
        <p:spPr/>
        <p:txBody>
          <a:bodyPr/>
          <a:lstStyle/>
          <a:p>
            <a:fld id="{F2E0E362-0A88-1448-9AF0-D0D2202EE0B3}" type="slidenum">
              <a:rPr lang="en-US" smtClean="0"/>
              <a:t>10</a:t>
            </a:fld>
            <a:endParaRPr lang="en-US"/>
          </a:p>
        </p:txBody>
      </p:sp>
    </p:spTree>
    <p:extLst>
      <p:ext uri="{BB962C8B-B14F-4D97-AF65-F5344CB8AC3E}">
        <p14:creationId xmlns:p14="http://schemas.microsoft.com/office/powerpoint/2010/main" val="331779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video" Target="../media/media23.mp4"/><Relationship Id="rId7" Type="http://schemas.openxmlformats.org/officeDocument/2006/relationships/image" Target="../media/image16.png"/><Relationship Id="rId2" Type="http://schemas.microsoft.com/office/2007/relationships/media" Target="../media/media23.mp4"/><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video" Target="../media/media24.mp4"/><Relationship Id="rId2" Type="http://schemas.microsoft.com/office/2007/relationships/media" Target="../media/media24.mp4"/><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video" Target="../media/media25.mp4"/><Relationship Id="rId7" Type="http://schemas.openxmlformats.org/officeDocument/2006/relationships/image" Target="../media/image19.png"/><Relationship Id="rId2" Type="http://schemas.microsoft.com/office/2007/relationships/media" Target="../media/media25.mp4"/><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video" Target="../media/media26.mp4"/><Relationship Id="rId7" Type="http://schemas.openxmlformats.org/officeDocument/2006/relationships/image" Target="../media/image21.png"/><Relationship Id="rId2" Type="http://schemas.microsoft.com/office/2007/relationships/media" Target="../media/media26.mp4"/><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video" Target="../media/media27.mp4"/><Relationship Id="rId7" Type="http://schemas.openxmlformats.org/officeDocument/2006/relationships/image" Target="../media/image23.png"/><Relationship Id="rId2" Type="http://schemas.microsoft.com/office/2007/relationships/media" Target="../media/media27.mp4"/><Relationship Id="rId1" Type="http://schemas.openxmlformats.org/officeDocument/2006/relationships/tags" Target="../tags/tag5.xml"/><Relationship Id="rId6" Type="http://schemas.openxmlformats.org/officeDocument/2006/relationships/image" Target="../media/image2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rPr lang="en-US" dirty="0"/>
              <a:t>Football player and coach salary exploration</a:t>
            </a:r>
            <a:endParaRPr dirty="0"/>
          </a:p>
        </p:txBody>
      </p:sp>
      <p:sp>
        <p:nvSpPr>
          <p:cNvPr id="3" name="Subtitle 2"/>
          <p:cNvSpPr>
            <a:spLocks noGrp="1"/>
          </p:cNvSpPr>
          <p:nvPr>
            <p:ph type="subTitle" idx="1"/>
          </p:nvPr>
        </p:nvSpPr>
        <p:spPr>
          <a:xfrm>
            <a:off x="1371600" y="3886200"/>
            <a:ext cx="6400800" cy="1752600"/>
          </a:xfrm>
        </p:spPr>
        <p:txBody>
          <a:bodyPr>
            <a:normAutofit fontScale="70000" lnSpcReduction="20000"/>
          </a:bodyPr>
          <a:lstStyle/>
          <a:p>
            <a:pPr marL="0" lvl="0" indent="0">
              <a:buNone/>
            </a:pPr>
            <a:br>
              <a:rPr dirty="0"/>
            </a:br>
            <a:br>
              <a:rPr dirty="0"/>
            </a:br>
            <a:r>
              <a:rPr lang="en-US" dirty="0" err="1"/>
              <a:t>Muxin</a:t>
            </a:r>
            <a:r>
              <a:rPr lang="en-US" dirty="0"/>
              <a:t> Hua</a:t>
            </a:r>
          </a:p>
          <a:p>
            <a:pPr marL="0" lvl="0" indent="0">
              <a:buNone/>
            </a:pPr>
            <a:r>
              <a:rPr lang="en-US" dirty="0"/>
              <a:t>Jose Guilherme Cesario</a:t>
            </a:r>
          </a:p>
          <a:p>
            <a:pPr marL="0" lvl="0" indent="0">
              <a:buNone/>
            </a:pPr>
            <a:r>
              <a:rPr lang="en-US" dirty="0"/>
              <a:t>Nannan Wang</a:t>
            </a:r>
            <a:endParaRPr dirty="0"/>
          </a:p>
        </p:txBody>
      </p:sp>
      <p:sp>
        <p:nvSpPr>
          <p:cNvPr id="4" name="Date Placeholder 3"/>
          <p:cNvSpPr>
            <a:spLocks noGrp="1"/>
          </p:cNvSpPr>
          <p:nvPr>
            <p:ph type="dt" sz="half" idx="10"/>
          </p:nvPr>
        </p:nvSpPr>
        <p:spPr/>
        <p:txBody>
          <a:bodyPr/>
          <a:lstStyle/>
          <a:p>
            <a:pPr marL="0" lvl="0" indent="0">
              <a:buNone/>
            </a:pPr>
            <a:r>
              <a:t>12/3/2021</a:t>
            </a:r>
          </a:p>
        </p:txBody>
      </p:sp>
      <p:pic>
        <p:nvPicPr>
          <p:cNvPr id="9" name="Audio 8">
            <a:hlinkClick r:id="" action="ppaction://media"/>
            <a:extLst>
              <a:ext uri="{FF2B5EF4-FFF2-40B4-BE49-F238E27FC236}">
                <a16:creationId xmlns:a16="http://schemas.microsoft.com/office/drawing/2014/main" id="{A3457C21-8AD5-CA4E-8A17-90C3C47203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35"/>
    </mc:Choice>
    <mc:Fallback xmlns="">
      <p:transition spd="slow" advTm="17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Average salary of each position</a:t>
            </a:r>
          </a:p>
        </p:txBody>
      </p:sp>
      <p:sp>
        <p:nvSpPr>
          <p:cNvPr id="3" name="Content Placeholder 2"/>
          <p:cNvSpPr>
            <a:spLocks noGrp="1"/>
          </p:cNvSpPr>
          <p:nvPr>
            <p:ph idx="1"/>
          </p:nvPr>
        </p:nvSpPr>
        <p:spPr>
          <a:xfrm>
            <a:off x="457200" y="1417638"/>
            <a:ext cx="8229600" cy="4525963"/>
          </a:xfrm>
        </p:spPr>
        <p:txBody>
          <a:bodyPr>
            <a:normAutofit fontScale="32500" lnSpcReduction="20000"/>
          </a:bodyPr>
          <a:lstStyle/>
          <a:p>
            <a:pPr lvl="0" indent="0">
              <a:buNone/>
            </a:pPr>
            <a:r>
              <a:rPr dirty="0" err="1">
                <a:latin typeface="Courier"/>
              </a:rPr>
              <a:t>player_salary</a:t>
            </a:r>
            <a:r>
              <a:rPr dirty="0">
                <a:latin typeface="Courier"/>
              </a:rPr>
              <a:t> </a:t>
            </a:r>
            <a:r>
              <a:rPr dirty="0">
                <a:solidFill>
                  <a:srgbClr val="007020"/>
                </a:solidFill>
                <a:latin typeface="Courier"/>
              </a:rPr>
              <a:t>&lt;-</a:t>
            </a:r>
            <a:r>
              <a:rPr dirty="0">
                <a:latin typeface="Courier"/>
              </a:rPr>
              <a:t> </a:t>
            </a:r>
            <a:r>
              <a:rPr dirty="0" err="1">
                <a:solidFill>
                  <a:srgbClr val="06287E"/>
                </a:solidFill>
                <a:latin typeface="Courier"/>
              </a:rPr>
              <a:t>read.csv</a:t>
            </a:r>
            <a:r>
              <a:rPr dirty="0">
                <a:latin typeface="Courier"/>
              </a:rPr>
              <a:t>(</a:t>
            </a:r>
            <a:r>
              <a:rPr dirty="0">
                <a:solidFill>
                  <a:srgbClr val="4070A0"/>
                </a:solidFill>
                <a:latin typeface="Courier"/>
              </a:rPr>
              <a:t>"</a:t>
            </a:r>
            <a:r>
              <a:rPr dirty="0" err="1">
                <a:solidFill>
                  <a:srgbClr val="4070A0"/>
                </a:solidFill>
                <a:latin typeface="Courier"/>
              </a:rPr>
              <a:t>PlayerSalary.csv"</a:t>
            </a:r>
            <a:r>
              <a:rPr dirty="0" err="1">
                <a:latin typeface="Courier"/>
              </a:rPr>
              <a:t>,</a:t>
            </a:r>
            <a:r>
              <a:rPr dirty="0" err="1">
                <a:solidFill>
                  <a:srgbClr val="7D9029"/>
                </a:solidFill>
                <a:latin typeface="Courier"/>
              </a:rPr>
              <a:t>header</a:t>
            </a:r>
            <a:r>
              <a:rPr dirty="0">
                <a:solidFill>
                  <a:srgbClr val="7D9029"/>
                </a:solidFill>
                <a:latin typeface="Courier"/>
              </a:rPr>
              <a:t> =</a:t>
            </a:r>
            <a:r>
              <a:rPr dirty="0">
                <a:latin typeface="Courier"/>
              </a:rPr>
              <a:t> T)</a:t>
            </a:r>
            <a:br>
              <a:rPr dirty="0"/>
            </a:br>
            <a:r>
              <a:rPr dirty="0" err="1">
                <a:latin typeface="Courier"/>
              </a:rPr>
              <a:t>posSa</a:t>
            </a:r>
            <a:r>
              <a:rPr dirty="0">
                <a:latin typeface="Courier"/>
              </a:rPr>
              <a:t> </a:t>
            </a:r>
            <a:r>
              <a:rPr dirty="0">
                <a:solidFill>
                  <a:srgbClr val="007020"/>
                </a:solidFill>
                <a:latin typeface="Courier"/>
              </a:rPr>
              <a:t>&lt;-</a:t>
            </a:r>
            <a:r>
              <a:rPr dirty="0">
                <a:latin typeface="Courier"/>
              </a:rPr>
              <a:t> </a:t>
            </a:r>
            <a:r>
              <a:rPr dirty="0" err="1">
                <a:latin typeface="Courier"/>
              </a:rPr>
              <a:t>player_salary</a:t>
            </a:r>
            <a:r>
              <a:rPr dirty="0">
                <a:latin typeface="Courier"/>
              </a:rPr>
              <a:t> </a:t>
            </a:r>
            <a:r>
              <a:rPr dirty="0">
                <a:solidFill>
                  <a:srgbClr val="4070A0"/>
                </a:solidFill>
                <a:latin typeface="Courier"/>
              </a:rPr>
              <a:t>%&gt;%</a:t>
            </a:r>
            <a:r>
              <a:rPr dirty="0">
                <a:latin typeface="Courier"/>
              </a:rPr>
              <a:t> </a:t>
            </a:r>
            <a:r>
              <a:rPr dirty="0" err="1">
                <a:solidFill>
                  <a:srgbClr val="06287E"/>
                </a:solidFill>
                <a:latin typeface="Courier"/>
              </a:rPr>
              <a:t>group_by</a:t>
            </a:r>
            <a:r>
              <a:rPr dirty="0">
                <a:latin typeface="Courier"/>
              </a:rPr>
              <a:t>(</a:t>
            </a:r>
            <a:r>
              <a:rPr dirty="0" err="1">
                <a:latin typeface="Courier"/>
              </a:rPr>
              <a:t>player_salary</a:t>
            </a:r>
            <a:r>
              <a:rPr dirty="0" err="1">
                <a:solidFill>
                  <a:srgbClr val="4070A0"/>
                </a:solidFill>
                <a:latin typeface="Courier"/>
              </a:rPr>
              <a:t>$</a:t>
            </a:r>
            <a:r>
              <a:rPr dirty="0" err="1">
                <a:latin typeface="Courier"/>
              </a:rPr>
              <a:t>position</a:t>
            </a:r>
            <a:r>
              <a:rPr dirty="0">
                <a:latin typeface="Courier"/>
              </a:rPr>
              <a:t>) </a:t>
            </a:r>
            <a:r>
              <a:rPr dirty="0">
                <a:solidFill>
                  <a:srgbClr val="4070A0"/>
                </a:solidFill>
                <a:latin typeface="Courier"/>
              </a:rPr>
              <a:t>%&gt;%</a:t>
            </a:r>
            <a:br>
              <a:rPr dirty="0"/>
            </a:br>
            <a:r>
              <a:rPr dirty="0">
                <a:latin typeface="Courier"/>
              </a:rPr>
              <a:t>  </a:t>
            </a:r>
            <a:r>
              <a:rPr dirty="0" err="1">
                <a:solidFill>
                  <a:srgbClr val="06287E"/>
                </a:solidFill>
                <a:latin typeface="Courier"/>
              </a:rPr>
              <a:t>summarise</a:t>
            </a:r>
            <a:r>
              <a:rPr dirty="0">
                <a:latin typeface="Courier"/>
              </a:rPr>
              <a:t>(avg </a:t>
            </a:r>
            <a:r>
              <a:rPr dirty="0">
                <a:solidFill>
                  <a:srgbClr val="007020"/>
                </a:solidFill>
                <a:latin typeface="Courier"/>
              </a:rPr>
              <a:t>&lt;-</a:t>
            </a:r>
            <a:r>
              <a:rPr dirty="0">
                <a:latin typeface="Courier"/>
              </a:rPr>
              <a:t> </a:t>
            </a:r>
            <a:r>
              <a:rPr dirty="0">
                <a:solidFill>
                  <a:srgbClr val="06287E"/>
                </a:solidFill>
                <a:latin typeface="Courier"/>
              </a:rPr>
              <a:t>mean</a:t>
            </a:r>
            <a:r>
              <a:rPr dirty="0">
                <a:latin typeface="Courier"/>
              </a:rPr>
              <a:t>(</a:t>
            </a:r>
            <a:r>
              <a:rPr dirty="0" err="1">
                <a:latin typeface="Courier"/>
              </a:rPr>
              <a:t>total_value</a:t>
            </a:r>
            <a:r>
              <a:rPr dirty="0">
                <a:latin typeface="Courier"/>
              </a:rPr>
              <a:t>))</a:t>
            </a:r>
            <a:br>
              <a:rPr dirty="0"/>
            </a:br>
            <a:r>
              <a:rPr dirty="0" err="1">
                <a:latin typeface="Courier"/>
              </a:rPr>
              <a:t>posSa</a:t>
            </a:r>
            <a:r>
              <a:rPr dirty="0">
                <a:latin typeface="Courier"/>
              </a:rPr>
              <a:t> </a:t>
            </a:r>
            <a:r>
              <a:rPr dirty="0">
                <a:solidFill>
                  <a:srgbClr val="007020"/>
                </a:solidFill>
                <a:latin typeface="Courier"/>
              </a:rPr>
              <a:t>&lt;-</a:t>
            </a:r>
            <a:r>
              <a:rPr dirty="0">
                <a:latin typeface="Courier"/>
              </a:rPr>
              <a:t> </a:t>
            </a:r>
            <a:r>
              <a:rPr dirty="0" err="1">
                <a:solidFill>
                  <a:srgbClr val="06287E"/>
                </a:solidFill>
                <a:latin typeface="Courier"/>
              </a:rPr>
              <a:t>as.data.frame</a:t>
            </a:r>
            <a:r>
              <a:rPr dirty="0">
                <a:latin typeface="Courier"/>
              </a:rPr>
              <a:t>(</a:t>
            </a:r>
            <a:r>
              <a:rPr dirty="0" err="1">
                <a:latin typeface="Courier"/>
              </a:rPr>
              <a:t>posSa</a:t>
            </a:r>
            <a:r>
              <a:rPr dirty="0">
                <a:latin typeface="Courier"/>
              </a:rPr>
              <a:t>)</a:t>
            </a:r>
            <a:br>
              <a:rPr dirty="0"/>
            </a:br>
            <a:r>
              <a:rPr dirty="0" err="1">
                <a:latin typeface="Courier"/>
              </a:rPr>
              <a:t>posSa</a:t>
            </a:r>
            <a:r>
              <a:rPr dirty="0">
                <a:latin typeface="Courier"/>
              </a:rPr>
              <a:t>[</a:t>
            </a:r>
            <a:r>
              <a:rPr dirty="0">
                <a:solidFill>
                  <a:srgbClr val="06287E"/>
                </a:solidFill>
                <a:latin typeface="Courier"/>
              </a:rPr>
              <a:t>order</a:t>
            </a:r>
            <a:r>
              <a:rPr dirty="0">
                <a:latin typeface="Courier"/>
              </a:rPr>
              <a:t>(</a:t>
            </a:r>
            <a:r>
              <a:rPr dirty="0" err="1">
                <a:latin typeface="Courier"/>
              </a:rPr>
              <a:t>posSa</a:t>
            </a:r>
            <a:r>
              <a:rPr dirty="0">
                <a:solidFill>
                  <a:srgbClr val="4070A0"/>
                </a:solidFill>
                <a:latin typeface="Courier"/>
              </a:rPr>
              <a:t>$`</a:t>
            </a:r>
            <a:r>
              <a:rPr dirty="0">
                <a:solidFill>
                  <a:srgbClr val="7D9029"/>
                </a:solidFill>
                <a:latin typeface="Courier"/>
              </a:rPr>
              <a:t>avg &lt;- mean(</a:t>
            </a:r>
            <a:r>
              <a:rPr dirty="0" err="1">
                <a:solidFill>
                  <a:srgbClr val="7D9029"/>
                </a:solidFill>
                <a:latin typeface="Courier"/>
              </a:rPr>
              <a:t>total_value</a:t>
            </a:r>
            <a:r>
              <a:rPr dirty="0">
                <a:solidFill>
                  <a:srgbClr val="7D9029"/>
                </a:solidFill>
                <a:latin typeface="Courier"/>
              </a:rPr>
              <a:t>)</a:t>
            </a:r>
            <a:r>
              <a:rPr dirty="0">
                <a:solidFill>
                  <a:srgbClr val="4070A0"/>
                </a:solidFill>
                <a:latin typeface="Courier"/>
              </a:rPr>
              <a:t>`</a:t>
            </a:r>
            <a:r>
              <a:rPr dirty="0">
                <a:latin typeface="Courier"/>
              </a:rPr>
              <a:t>,</a:t>
            </a:r>
            <a:r>
              <a:rPr dirty="0">
                <a:solidFill>
                  <a:srgbClr val="7D9029"/>
                </a:solidFill>
                <a:latin typeface="Courier"/>
              </a:rPr>
              <a:t>decreasing=</a:t>
            </a:r>
            <a:r>
              <a:rPr dirty="0">
                <a:latin typeface="Courier"/>
              </a:rPr>
              <a:t>T),]</a:t>
            </a:r>
          </a:p>
          <a:p>
            <a:pPr lvl="0" indent="0">
              <a:buNone/>
            </a:pPr>
            <a:r>
              <a:rPr dirty="0">
                <a:latin typeface="Courier"/>
              </a:rPr>
              <a:t>##     </a:t>
            </a:r>
            <a:r>
              <a:rPr dirty="0" err="1">
                <a:latin typeface="Courier"/>
              </a:rPr>
              <a:t>player_salary$position</a:t>
            </a:r>
            <a:r>
              <a:rPr dirty="0">
                <a:latin typeface="Courier"/>
              </a:rPr>
              <a:t> avg &lt;- mean(</a:t>
            </a:r>
            <a:r>
              <a:rPr dirty="0" err="1">
                <a:latin typeface="Courier"/>
              </a:rPr>
              <a:t>total_value</a:t>
            </a:r>
            <a:r>
              <a:rPr dirty="0">
                <a:latin typeface="Courier"/>
              </a:rPr>
              <a:t>)
## 18             quarterback                 19969326
## 8              edge-rusher                 11647101
## 13             left-tackle                 11013873
## 1        4-3-defensive-end                 10994316
## 7           defensive-line                  9107187
## 16          offensive-line                  9006569
## 20            right-tackle                  8307251
## 4                   center                  8110696
## 19             right-guard                  8096270
## 3   4-3-outside-linebacker                  8013763
## 12              left-guard                  7955430
## 10 interior-defensive-line                  7685334
## 5               cornerback                  7437160
## 24           wide-receiver                  6806289
## 6           defensive-back                  6742654
## 2     4-3-defensive-tackle                  6382798
## 14              linebacker                  6307806
## 22                  safety                  5828116
## 11                  kicker                  5640782
## 23               tight-end                  4951559
## 17                  punter                  4773773
## 21            running-back                  4741030
## 9                 fullback                  3532030
## 15            long-snapper                  2448724</a:t>
            </a:r>
          </a:p>
        </p:txBody>
      </p:sp>
      <p:pic>
        <p:nvPicPr>
          <p:cNvPr id="4" name="Audio 3">
            <a:hlinkClick r:id="" action="ppaction://media"/>
            <a:extLst>
              <a:ext uri="{FF2B5EF4-FFF2-40B4-BE49-F238E27FC236}">
                <a16:creationId xmlns:a16="http://schemas.microsoft.com/office/drawing/2014/main" id="{E519009B-6E9E-9743-95F8-63226C4EA4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573"/>
    </mc:Choice>
    <mc:Fallback xmlns="">
      <p:transition spd="slow" advTm="58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Number of players of each position</a:t>
            </a:r>
          </a:p>
        </p:txBody>
      </p:sp>
      <p:sp>
        <p:nvSpPr>
          <p:cNvPr id="3" name="Content Placeholder 2"/>
          <p:cNvSpPr>
            <a:spLocks noGrp="1"/>
          </p:cNvSpPr>
          <p:nvPr>
            <p:ph idx="1"/>
          </p:nvPr>
        </p:nvSpPr>
        <p:spPr>
          <a:xfrm>
            <a:off x="457200" y="1417638"/>
            <a:ext cx="8229600" cy="4525963"/>
          </a:xfrm>
        </p:spPr>
        <p:txBody>
          <a:bodyPr>
            <a:normAutofit fontScale="32500" lnSpcReduction="20000"/>
          </a:bodyPr>
          <a:lstStyle/>
          <a:p>
            <a:pPr lvl="0" indent="0">
              <a:buNone/>
            </a:pPr>
            <a:r>
              <a:rPr dirty="0">
                <a:latin typeface="Courier"/>
              </a:rPr>
              <a:t>frequency </a:t>
            </a:r>
            <a:r>
              <a:rPr dirty="0">
                <a:solidFill>
                  <a:srgbClr val="007020"/>
                </a:solidFill>
                <a:latin typeface="Courier"/>
              </a:rPr>
              <a:t>&lt;-</a:t>
            </a:r>
            <a:r>
              <a:rPr dirty="0">
                <a:latin typeface="Courier"/>
              </a:rPr>
              <a:t> </a:t>
            </a:r>
            <a:r>
              <a:rPr dirty="0" err="1">
                <a:latin typeface="Courier"/>
              </a:rPr>
              <a:t>player_salary</a:t>
            </a:r>
            <a:r>
              <a:rPr dirty="0">
                <a:latin typeface="Courier"/>
              </a:rPr>
              <a:t> </a:t>
            </a:r>
            <a:r>
              <a:rPr dirty="0">
                <a:solidFill>
                  <a:srgbClr val="4070A0"/>
                </a:solidFill>
                <a:latin typeface="Courier"/>
              </a:rPr>
              <a:t>%&gt;%</a:t>
            </a:r>
            <a:r>
              <a:rPr dirty="0">
                <a:latin typeface="Courier"/>
              </a:rPr>
              <a:t> </a:t>
            </a:r>
            <a:r>
              <a:rPr dirty="0" err="1">
                <a:solidFill>
                  <a:srgbClr val="06287E"/>
                </a:solidFill>
                <a:latin typeface="Courier"/>
              </a:rPr>
              <a:t>group_by</a:t>
            </a:r>
            <a:r>
              <a:rPr dirty="0">
                <a:latin typeface="Courier"/>
              </a:rPr>
              <a:t>(</a:t>
            </a:r>
            <a:r>
              <a:rPr dirty="0" err="1">
                <a:latin typeface="Courier"/>
              </a:rPr>
              <a:t>player_salary</a:t>
            </a:r>
            <a:r>
              <a:rPr dirty="0" err="1">
                <a:solidFill>
                  <a:srgbClr val="4070A0"/>
                </a:solidFill>
                <a:latin typeface="Courier"/>
              </a:rPr>
              <a:t>$</a:t>
            </a:r>
            <a:r>
              <a:rPr dirty="0" err="1">
                <a:latin typeface="Courier"/>
              </a:rPr>
              <a:t>position</a:t>
            </a:r>
            <a:r>
              <a:rPr dirty="0">
                <a:latin typeface="Courier"/>
              </a:rPr>
              <a:t>)</a:t>
            </a:r>
            <a:r>
              <a:rPr dirty="0">
                <a:solidFill>
                  <a:srgbClr val="4070A0"/>
                </a:solidFill>
                <a:latin typeface="Courier"/>
              </a:rPr>
              <a:t>%&gt;%</a:t>
            </a:r>
            <a:br>
              <a:rPr dirty="0"/>
            </a:br>
            <a:r>
              <a:rPr dirty="0">
                <a:latin typeface="Courier"/>
              </a:rPr>
              <a:t>  </a:t>
            </a:r>
            <a:r>
              <a:rPr dirty="0" err="1">
                <a:solidFill>
                  <a:srgbClr val="06287E"/>
                </a:solidFill>
                <a:latin typeface="Courier"/>
              </a:rPr>
              <a:t>summarise</a:t>
            </a:r>
            <a:r>
              <a:rPr dirty="0">
                <a:latin typeface="Courier"/>
              </a:rPr>
              <a:t>(</a:t>
            </a:r>
            <a:r>
              <a:rPr dirty="0">
                <a:solidFill>
                  <a:srgbClr val="7D9029"/>
                </a:solidFill>
                <a:latin typeface="Courier"/>
              </a:rPr>
              <a:t>n =</a:t>
            </a:r>
            <a:r>
              <a:rPr dirty="0">
                <a:latin typeface="Courier"/>
              </a:rPr>
              <a:t> </a:t>
            </a:r>
            <a:r>
              <a:rPr dirty="0">
                <a:solidFill>
                  <a:srgbClr val="06287E"/>
                </a:solidFill>
                <a:latin typeface="Courier"/>
              </a:rPr>
              <a:t>n</a:t>
            </a:r>
            <a:r>
              <a:rPr dirty="0">
                <a:latin typeface="Courier"/>
              </a:rPr>
              <a:t>())</a:t>
            </a:r>
            <a:br>
              <a:rPr dirty="0"/>
            </a:br>
            <a:r>
              <a:rPr dirty="0">
                <a:latin typeface="Courier"/>
              </a:rPr>
              <a:t>frequency </a:t>
            </a:r>
            <a:r>
              <a:rPr dirty="0">
                <a:solidFill>
                  <a:srgbClr val="007020"/>
                </a:solidFill>
                <a:latin typeface="Courier"/>
              </a:rPr>
              <a:t>&lt;-</a:t>
            </a:r>
            <a:r>
              <a:rPr dirty="0">
                <a:latin typeface="Courier"/>
              </a:rPr>
              <a:t> </a:t>
            </a:r>
            <a:r>
              <a:rPr dirty="0" err="1">
                <a:solidFill>
                  <a:srgbClr val="06287E"/>
                </a:solidFill>
                <a:latin typeface="Courier"/>
              </a:rPr>
              <a:t>as.data.frame</a:t>
            </a:r>
            <a:r>
              <a:rPr dirty="0">
                <a:latin typeface="Courier"/>
              </a:rPr>
              <a:t>(frequency)</a:t>
            </a:r>
            <a:br>
              <a:rPr dirty="0"/>
            </a:br>
            <a:r>
              <a:rPr dirty="0">
                <a:latin typeface="Courier"/>
              </a:rPr>
              <a:t>frequency[</a:t>
            </a:r>
            <a:r>
              <a:rPr dirty="0">
                <a:solidFill>
                  <a:srgbClr val="06287E"/>
                </a:solidFill>
                <a:latin typeface="Courier"/>
              </a:rPr>
              <a:t>order</a:t>
            </a:r>
            <a:r>
              <a:rPr dirty="0">
                <a:latin typeface="Courier"/>
              </a:rPr>
              <a:t>(</a:t>
            </a:r>
            <a:r>
              <a:rPr dirty="0" err="1">
                <a:latin typeface="Courier"/>
              </a:rPr>
              <a:t>frequency</a:t>
            </a:r>
            <a:r>
              <a:rPr dirty="0" err="1">
                <a:solidFill>
                  <a:srgbClr val="4070A0"/>
                </a:solidFill>
                <a:latin typeface="Courier"/>
              </a:rPr>
              <a:t>$</a:t>
            </a:r>
            <a:r>
              <a:rPr dirty="0" err="1">
                <a:latin typeface="Courier"/>
              </a:rPr>
              <a:t>n,</a:t>
            </a:r>
            <a:r>
              <a:rPr dirty="0" err="1">
                <a:solidFill>
                  <a:srgbClr val="7D9029"/>
                </a:solidFill>
                <a:latin typeface="Courier"/>
              </a:rPr>
              <a:t>decreasing</a:t>
            </a:r>
            <a:r>
              <a:rPr dirty="0">
                <a:solidFill>
                  <a:srgbClr val="7D9029"/>
                </a:solidFill>
                <a:latin typeface="Courier"/>
              </a:rPr>
              <a:t> =</a:t>
            </a:r>
            <a:r>
              <a:rPr dirty="0">
                <a:latin typeface="Courier"/>
              </a:rPr>
              <a:t> T),]</a:t>
            </a:r>
          </a:p>
          <a:p>
            <a:pPr lvl="0" indent="0">
              <a:buNone/>
            </a:pPr>
            <a:r>
              <a:rPr dirty="0">
                <a:latin typeface="Courier"/>
              </a:rPr>
              <a:t>##     </a:t>
            </a:r>
            <a:r>
              <a:rPr dirty="0" err="1">
                <a:latin typeface="Courier"/>
              </a:rPr>
              <a:t>player_salary$position</a:t>
            </a:r>
            <a:r>
              <a:rPr dirty="0">
                <a:latin typeface="Courier"/>
              </a:rPr>
              <a:t>   n
## 14              linebacker 837
## 6           defensive-back 548
## 16          offensive-line 489
## 7           defensive-line 426
## 24           wide-receiver 383
## 5               cornerback 314
## 10 interior-defensive-line 271
## 1        4-3-defensive-end 248
## 22                  safety 233
## 8              edge-rusher 218
## 21            running-back 197
## 3   4-3-outside-linebacker 196
## 23               tight-end 195
## 2     4-3-defensive-tackle 181
## 18             quarterback 119
## 13             left-tackle 111
## 19             right-guard 108
## 20            right-tackle 100
## 12              left-guard  97
## 4                   center  90
## 17                  punter  46
## 11                  kicker  44
## 15            long-snapper  42
## 9                 fullback  22</a:t>
            </a:r>
          </a:p>
        </p:txBody>
      </p:sp>
      <p:pic>
        <p:nvPicPr>
          <p:cNvPr id="6" name="Audio 5">
            <a:hlinkClick r:id="" action="ppaction://media"/>
            <a:extLst>
              <a:ext uri="{FF2B5EF4-FFF2-40B4-BE49-F238E27FC236}">
                <a16:creationId xmlns:a16="http://schemas.microsoft.com/office/drawing/2014/main" id="{6665EFE6-4074-1242-BB87-6AE73236DB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003"/>
    </mc:Choice>
    <mc:Fallback xmlns="">
      <p:transition spd="slow" advTm="32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Average salary of each team</a:t>
            </a:r>
          </a:p>
        </p:txBody>
      </p:sp>
      <p:sp>
        <p:nvSpPr>
          <p:cNvPr id="3" name="Content Placeholder 2"/>
          <p:cNvSpPr>
            <a:spLocks noGrp="1"/>
          </p:cNvSpPr>
          <p:nvPr>
            <p:ph idx="1"/>
          </p:nvPr>
        </p:nvSpPr>
        <p:spPr>
          <a:xfrm>
            <a:off x="457200" y="1417638"/>
            <a:ext cx="8229600" cy="4525963"/>
          </a:xfrm>
        </p:spPr>
        <p:txBody>
          <a:bodyPr>
            <a:normAutofit fontScale="25000" lnSpcReduction="20000"/>
          </a:bodyPr>
          <a:lstStyle/>
          <a:p>
            <a:pPr lvl="0" indent="0">
              <a:buNone/>
            </a:pPr>
            <a:r>
              <a:rPr dirty="0" err="1">
                <a:latin typeface="Courier"/>
              </a:rPr>
              <a:t>teamSa</a:t>
            </a:r>
            <a:r>
              <a:rPr dirty="0">
                <a:latin typeface="Courier"/>
              </a:rPr>
              <a:t> </a:t>
            </a:r>
            <a:r>
              <a:rPr dirty="0">
                <a:solidFill>
                  <a:srgbClr val="007020"/>
                </a:solidFill>
                <a:latin typeface="Courier"/>
              </a:rPr>
              <a:t>&lt;-</a:t>
            </a:r>
            <a:r>
              <a:rPr dirty="0">
                <a:latin typeface="Courier"/>
              </a:rPr>
              <a:t> </a:t>
            </a:r>
            <a:r>
              <a:rPr dirty="0" err="1">
                <a:latin typeface="Courier"/>
              </a:rPr>
              <a:t>player_salary</a:t>
            </a:r>
            <a:r>
              <a:rPr dirty="0">
                <a:latin typeface="Courier"/>
              </a:rPr>
              <a:t>  </a:t>
            </a:r>
            <a:r>
              <a:rPr dirty="0">
                <a:solidFill>
                  <a:srgbClr val="4070A0"/>
                </a:solidFill>
                <a:latin typeface="Courier"/>
              </a:rPr>
              <a:t>%&gt;%</a:t>
            </a:r>
            <a:r>
              <a:rPr dirty="0">
                <a:latin typeface="Courier"/>
              </a:rPr>
              <a:t> </a:t>
            </a:r>
            <a:r>
              <a:rPr dirty="0" err="1">
                <a:solidFill>
                  <a:srgbClr val="06287E"/>
                </a:solidFill>
                <a:latin typeface="Courier"/>
              </a:rPr>
              <a:t>group_by</a:t>
            </a:r>
            <a:r>
              <a:rPr dirty="0">
                <a:latin typeface="Courier"/>
              </a:rPr>
              <a:t>(</a:t>
            </a:r>
            <a:r>
              <a:rPr dirty="0" err="1">
                <a:latin typeface="Courier"/>
              </a:rPr>
              <a:t>player_salary</a:t>
            </a:r>
            <a:r>
              <a:rPr dirty="0">
                <a:latin typeface="Courier"/>
              </a:rPr>
              <a:t> </a:t>
            </a:r>
            <a:r>
              <a:rPr dirty="0">
                <a:solidFill>
                  <a:srgbClr val="4070A0"/>
                </a:solidFill>
                <a:latin typeface="Courier"/>
              </a:rPr>
              <a:t>$</a:t>
            </a:r>
            <a:r>
              <a:rPr dirty="0">
                <a:latin typeface="Courier"/>
              </a:rPr>
              <a:t>team) </a:t>
            </a:r>
            <a:r>
              <a:rPr dirty="0">
                <a:solidFill>
                  <a:srgbClr val="4070A0"/>
                </a:solidFill>
                <a:latin typeface="Courier"/>
              </a:rPr>
              <a:t>%&gt;%</a:t>
            </a:r>
            <a:br>
              <a:rPr dirty="0"/>
            </a:br>
            <a:r>
              <a:rPr dirty="0">
                <a:latin typeface="Courier"/>
              </a:rPr>
              <a:t>  </a:t>
            </a:r>
            <a:r>
              <a:rPr dirty="0" err="1">
                <a:solidFill>
                  <a:srgbClr val="06287E"/>
                </a:solidFill>
                <a:latin typeface="Courier"/>
              </a:rPr>
              <a:t>summarise</a:t>
            </a:r>
            <a:r>
              <a:rPr dirty="0">
                <a:latin typeface="Courier"/>
              </a:rPr>
              <a:t>(avg </a:t>
            </a:r>
            <a:r>
              <a:rPr dirty="0">
                <a:solidFill>
                  <a:srgbClr val="007020"/>
                </a:solidFill>
                <a:latin typeface="Courier"/>
              </a:rPr>
              <a:t>&lt;-</a:t>
            </a:r>
            <a:r>
              <a:rPr dirty="0">
                <a:latin typeface="Courier"/>
              </a:rPr>
              <a:t> </a:t>
            </a:r>
            <a:r>
              <a:rPr dirty="0">
                <a:solidFill>
                  <a:srgbClr val="06287E"/>
                </a:solidFill>
                <a:latin typeface="Courier"/>
              </a:rPr>
              <a:t>mean</a:t>
            </a:r>
            <a:r>
              <a:rPr dirty="0">
                <a:latin typeface="Courier"/>
              </a:rPr>
              <a:t>(</a:t>
            </a:r>
            <a:r>
              <a:rPr dirty="0" err="1">
                <a:latin typeface="Courier"/>
              </a:rPr>
              <a:t>total_value</a:t>
            </a:r>
            <a:r>
              <a:rPr dirty="0">
                <a:latin typeface="Courier"/>
              </a:rPr>
              <a:t>))</a:t>
            </a:r>
            <a:br>
              <a:rPr dirty="0"/>
            </a:br>
            <a:r>
              <a:rPr dirty="0" err="1">
                <a:latin typeface="Courier"/>
              </a:rPr>
              <a:t>teamSa</a:t>
            </a:r>
            <a:r>
              <a:rPr dirty="0">
                <a:latin typeface="Courier"/>
              </a:rPr>
              <a:t> </a:t>
            </a:r>
            <a:r>
              <a:rPr dirty="0">
                <a:solidFill>
                  <a:srgbClr val="007020"/>
                </a:solidFill>
                <a:latin typeface="Courier"/>
              </a:rPr>
              <a:t>&lt;-</a:t>
            </a:r>
            <a:r>
              <a:rPr dirty="0">
                <a:latin typeface="Courier"/>
              </a:rPr>
              <a:t> </a:t>
            </a:r>
            <a:r>
              <a:rPr dirty="0" err="1">
                <a:solidFill>
                  <a:srgbClr val="06287E"/>
                </a:solidFill>
                <a:latin typeface="Courier"/>
              </a:rPr>
              <a:t>as.data.frame</a:t>
            </a:r>
            <a:r>
              <a:rPr dirty="0">
                <a:latin typeface="Courier"/>
              </a:rPr>
              <a:t>(</a:t>
            </a:r>
            <a:r>
              <a:rPr dirty="0" err="1">
                <a:latin typeface="Courier"/>
              </a:rPr>
              <a:t>teamSa</a:t>
            </a:r>
            <a:r>
              <a:rPr dirty="0">
                <a:latin typeface="Courier"/>
              </a:rPr>
              <a:t>)</a:t>
            </a:r>
            <a:br>
              <a:rPr dirty="0"/>
            </a:br>
            <a:r>
              <a:rPr dirty="0" err="1">
                <a:latin typeface="Courier"/>
              </a:rPr>
              <a:t>teamSa</a:t>
            </a:r>
            <a:r>
              <a:rPr dirty="0">
                <a:latin typeface="Courier"/>
              </a:rPr>
              <a:t>[</a:t>
            </a:r>
            <a:r>
              <a:rPr dirty="0">
                <a:solidFill>
                  <a:srgbClr val="06287E"/>
                </a:solidFill>
                <a:latin typeface="Courier"/>
              </a:rPr>
              <a:t>order</a:t>
            </a:r>
            <a:r>
              <a:rPr dirty="0">
                <a:latin typeface="Courier"/>
              </a:rPr>
              <a:t>(</a:t>
            </a:r>
            <a:r>
              <a:rPr dirty="0" err="1">
                <a:latin typeface="Courier"/>
              </a:rPr>
              <a:t>teamSa</a:t>
            </a:r>
            <a:r>
              <a:rPr dirty="0">
                <a:solidFill>
                  <a:srgbClr val="4070A0"/>
                </a:solidFill>
                <a:latin typeface="Courier"/>
              </a:rPr>
              <a:t>$`</a:t>
            </a:r>
            <a:r>
              <a:rPr dirty="0">
                <a:solidFill>
                  <a:srgbClr val="7D9029"/>
                </a:solidFill>
                <a:latin typeface="Courier"/>
              </a:rPr>
              <a:t>avg &lt;- mean(</a:t>
            </a:r>
            <a:r>
              <a:rPr dirty="0" err="1">
                <a:solidFill>
                  <a:srgbClr val="7D9029"/>
                </a:solidFill>
                <a:latin typeface="Courier"/>
              </a:rPr>
              <a:t>total_value</a:t>
            </a:r>
            <a:r>
              <a:rPr dirty="0">
                <a:solidFill>
                  <a:srgbClr val="7D9029"/>
                </a:solidFill>
                <a:latin typeface="Courier"/>
              </a:rPr>
              <a:t>)</a:t>
            </a:r>
            <a:r>
              <a:rPr dirty="0">
                <a:solidFill>
                  <a:srgbClr val="4070A0"/>
                </a:solidFill>
                <a:latin typeface="Courier"/>
              </a:rPr>
              <a:t>`</a:t>
            </a:r>
            <a:r>
              <a:rPr dirty="0">
                <a:latin typeface="Courier"/>
              </a:rPr>
              <a:t>,</a:t>
            </a:r>
            <a:r>
              <a:rPr dirty="0">
                <a:solidFill>
                  <a:srgbClr val="7D9029"/>
                </a:solidFill>
                <a:latin typeface="Courier"/>
              </a:rPr>
              <a:t>decreasing=</a:t>
            </a:r>
            <a:r>
              <a:rPr dirty="0">
                <a:latin typeface="Courier"/>
              </a:rPr>
              <a:t>T),]</a:t>
            </a:r>
          </a:p>
          <a:p>
            <a:pPr lvl="0" indent="0">
              <a:buNone/>
            </a:pPr>
            <a:r>
              <a:rPr dirty="0">
                <a:latin typeface="Courier"/>
              </a:rPr>
              <a:t>##    </a:t>
            </a:r>
            <a:r>
              <a:rPr dirty="0" err="1">
                <a:latin typeface="Courier"/>
              </a:rPr>
              <a:t>player_salary$team</a:t>
            </a:r>
            <a:r>
              <a:rPr dirty="0">
                <a:latin typeface="Courier"/>
              </a:rPr>
              <a:t> avg &lt;- mean(</a:t>
            </a:r>
            <a:r>
              <a:rPr dirty="0" err="1">
                <a:latin typeface="Courier"/>
              </a:rPr>
              <a:t>total_value</a:t>
            </a:r>
            <a:r>
              <a:rPr dirty="0">
                <a:latin typeface="Courier"/>
              </a:rPr>
              <a:t>)
## 32            Vikings                 11155185
## 2               Bears                  9636364
## 1               49ers                  9494696
## 6              Browns                  9013063
## 26           Redskins                  8943277
## 20            Packers                  8803744
## 14             Eagles                  8685926
## 17            Jaguars                  8538031
## 31             Titans                  8362323
## 19              Lions                  8296689
## 12            Cowboys                  8199380
## 24               Rams                  8137855
## 18               Jets                  8057762
## 7          Buccaneers                  8001185
## 27             Saints                  7974497
## 30             Texans                  7913402
## 10             Chiefs                  7903397
## 3             Bengals                  7876623
## 29           Steelers                  7725859
## 5             Broncos                  7713818
## 21           Panthers                  7706132
## 15            Falcons                  7489312
## 8           Cardinals                  7394046
## 23            Raiders                  7207824
## 16             Giants                  6765498
## 4               Bills                  6605455
## 22           Patriots                  6597065
## 9            Chargers                  6349936
## 11              Colts                  6151609
## 25             Ravens                  5996525
## 28           Seahawks                  5559518
## 13           Dolphins                  5402191</a:t>
            </a:r>
          </a:p>
        </p:txBody>
      </p:sp>
      <p:pic>
        <p:nvPicPr>
          <p:cNvPr id="5" name="Audio 4">
            <a:hlinkClick r:id="" action="ppaction://media"/>
            <a:extLst>
              <a:ext uri="{FF2B5EF4-FFF2-40B4-BE49-F238E27FC236}">
                <a16:creationId xmlns:a16="http://schemas.microsoft.com/office/drawing/2014/main" id="{D67CDA92-E930-3244-A41F-88AC35A07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458"/>
    </mc:Choice>
    <mc:Fallback xmlns="">
      <p:transition spd="slow" advTm="18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Average salary of each age group</a:t>
            </a:r>
          </a:p>
        </p:txBody>
      </p:sp>
      <p:sp>
        <p:nvSpPr>
          <p:cNvPr id="3" name="Content Placeholder 2"/>
          <p:cNvSpPr>
            <a:spLocks noGrp="1"/>
          </p:cNvSpPr>
          <p:nvPr>
            <p:ph idx="1"/>
          </p:nvPr>
        </p:nvSpPr>
        <p:spPr>
          <a:xfrm>
            <a:off x="457200" y="1516117"/>
            <a:ext cx="8229600" cy="4525963"/>
          </a:xfrm>
        </p:spPr>
        <p:txBody>
          <a:bodyPr>
            <a:normAutofit fontScale="32500" lnSpcReduction="20000"/>
          </a:bodyPr>
          <a:lstStyle/>
          <a:p>
            <a:pPr lvl="0" indent="0">
              <a:buNone/>
            </a:pPr>
            <a:r>
              <a:rPr dirty="0" err="1">
                <a:latin typeface="Courier"/>
              </a:rPr>
              <a:t>ageSa</a:t>
            </a:r>
            <a:r>
              <a:rPr dirty="0">
                <a:latin typeface="Courier"/>
              </a:rPr>
              <a:t> </a:t>
            </a:r>
            <a:r>
              <a:rPr dirty="0">
                <a:solidFill>
                  <a:srgbClr val="007020"/>
                </a:solidFill>
                <a:latin typeface="Courier"/>
              </a:rPr>
              <a:t>&lt;-</a:t>
            </a:r>
            <a:r>
              <a:rPr dirty="0">
                <a:latin typeface="Courier"/>
              </a:rPr>
              <a:t> </a:t>
            </a:r>
            <a:r>
              <a:rPr dirty="0" err="1">
                <a:latin typeface="Courier"/>
              </a:rPr>
              <a:t>player_salary</a:t>
            </a:r>
            <a:r>
              <a:rPr dirty="0">
                <a:latin typeface="Courier"/>
              </a:rPr>
              <a:t>  </a:t>
            </a:r>
            <a:r>
              <a:rPr dirty="0">
                <a:solidFill>
                  <a:srgbClr val="4070A0"/>
                </a:solidFill>
                <a:latin typeface="Courier"/>
              </a:rPr>
              <a:t>%&gt;%</a:t>
            </a:r>
            <a:r>
              <a:rPr dirty="0">
                <a:latin typeface="Courier"/>
              </a:rPr>
              <a:t> </a:t>
            </a:r>
            <a:r>
              <a:rPr dirty="0" err="1">
                <a:solidFill>
                  <a:srgbClr val="06287E"/>
                </a:solidFill>
                <a:latin typeface="Courier"/>
              </a:rPr>
              <a:t>group_by</a:t>
            </a:r>
            <a:r>
              <a:rPr dirty="0">
                <a:latin typeface="Courier"/>
              </a:rPr>
              <a:t>(</a:t>
            </a:r>
            <a:r>
              <a:rPr dirty="0" err="1">
                <a:latin typeface="Courier"/>
              </a:rPr>
              <a:t>player_salary</a:t>
            </a:r>
            <a:r>
              <a:rPr dirty="0">
                <a:latin typeface="Courier"/>
              </a:rPr>
              <a:t> </a:t>
            </a:r>
            <a:r>
              <a:rPr dirty="0">
                <a:solidFill>
                  <a:srgbClr val="4070A0"/>
                </a:solidFill>
                <a:latin typeface="Courier"/>
              </a:rPr>
              <a:t>$</a:t>
            </a:r>
            <a:r>
              <a:rPr dirty="0">
                <a:latin typeface="Courier"/>
              </a:rPr>
              <a:t>age) </a:t>
            </a:r>
            <a:r>
              <a:rPr dirty="0">
                <a:solidFill>
                  <a:srgbClr val="4070A0"/>
                </a:solidFill>
                <a:latin typeface="Courier"/>
              </a:rPr>
              <a:t>%&gt;%</a:t>
            </a:r>
            <a:br>
              <a:rPr dirty="0"/>
            </a:br>
            <a:r>
              <a:rPr dirty="0">
                <a:latin typeface="Courier"/>
              </a:rPr>
              <a:t>  </a:t>
            </a:r>
            <a:r>
              <a:rPr dirty="0" err="1">
                <a:solidFill>
                  <a:srgbClr val="06287E"/>
                </a:solidFill>
                <a:latin typeface="Courier"/>
              </a:rPr>
              <a:t>summarise</a:t>
            </a:r>
            <a:r>
              <a:rPr dirty="0">
                <a:latin typeface="Courier"/>
              </a:rPr>
              <a:t>(avg </a:t>
            </a:r>
            <a:r>
              <a:rPr dirty="0">
                <a:solidFill>
                  <a:srgbClr val="007020"/>
                </a:solidFill>
                <a:latin typeface="Courier"/>
              </a:rPr>
              <a:t>&lt;-</a:t>
            </a:r>
            <a:r>
              <a:rPr dirty="0">
                <a:latin typeface="Courier"/>
              </a:rPr>
              <a:t> </a:t>
            </a:r>
            <a:r>
              <a:rPr dirty="0">
                <a:solidFill>
                  <a:srgbClr val="06287E"/>
                </a:solidFill>
                <a:latin typeface="Courier"/>
              </a:rPr>
              <a:t>mean</a:t>
            </a:r>
            <a:r>
              <a:rPr dirty="0">
                <a:latin typeface="Courier"/>
              </a:rPr>
              <a:t>(</a:t>
            </a:r>
            <a:r>
              <a:rPr dirty="0" err="1">
                <a:latin typeface="Courier"/>
              </a:rPr>
              <a:t>total_value</a:t>
            </a:r>
            <a:r>
              <a:rPr dirty="0">
                <a:latin typeface="Courier"/>
              </a:rPr>
              <a:t>))</a:t>
            </a:r>
            <a:br>
              <a:rPr dirty="0"/>
            </a:br>
            <a:r>
              <a:rPr dirty="0" err="1">
                <a:latin typeface="Courier"/>
              </a:rPr>
              <a:t>ageSa</a:t>
            </a:r>
            <a:r>
              <a:rPr dirty="0">
                <a:latin typeface="Courier"/>
              </a:rPr>
              <a:t> </a:t>
            </a:r>
            <a:r>
              <a:rPr dirty="0">
                <a:solidFill>
                  <a:srgbClr val="007020"/>
                </a:solidFill>
                <a:latin typeface="Courier"/>
              </a:rPr>
              <a:t>&lt;-</a:t>
            </a:r>
            <a:r>
              <a:rPr dirty="0">
                <a:latin typeface="Courier"/>
              </a:rPr>
              <a:t> </a:t>
            </a:r>
            <a:r>
              <a:rPr dirty="0" err="1">
                <a:solidFill>
                  <a:srgbClr val="06287E"/>
                </a:solidFill>
                <a:latin typeface="Courier"/>
              </a:rPr>
              <a:t>as.data.frame</a:t>
            </a:r>
            <a:r>
              <a:rPr dirty="0">
                <a:latin typeface="Courier"/>
              </a:rPr>
              <a:t>(</a:t>
            </a:r>
            <a:r>
              <a:rPr dirty="0" err="1">
                <a:latin typeface="Courier"/>
              </a:rPr>
              <a:t>ageSa</a:t>
            </a:r>
            <a:r>
              <a:rPr dirty="0">
                <a:latin typeface="Courier"/>
              </a:rPr>
              <a:t>)</a:t>
            </a:r>
            <a:br>
              <a:rPr dirty="0"/>
            </a:br>
            <a:r>
              <a:rPr dirty="0" err="1">
                <a:latin typeface="Courier"/>
              </a:rPr>
              <a:t>ageSa</a:t>
            </a:r>
            <a:r>
              <a:rPr dirty="0">
                <a:latin typeface="Courier"/>
              </a:rPr>
              <a:t>[</a:t>
            </a:r>
            <a:r>
              <a:rPr dirty="0">
                <a:solidFill>
                  <a:srgbClr val="06287E"/>
                </a:solidFill>
                <a:latin typeface="Courier"/>
              </a:rPr>
              <a:t>order</a:t>
            </a:r>
            <a:r>
              <a:rPr dirty="0">
                <a:latin typeface="Courier"/>
              </a:rPr>
              <a:t>(</a:t>
            </a:r>
            <a:r>
              <a:rPr dirty="0" err="1">
                <a:latin typeface="Courier"/>
              </a:rPr>
              <a:t>ageSa</a:t>
            </a:r>
            <a:r>
              <a:rPr dirty="0">
                <a:solidFill>
                  <a:srgbClr val="4070A0"/>
                </a:solidFill>
                <a:latin typeface="Courier"/>
              </a:rPr>
              <a:t>$`</a:t>
            </a:r>
            <a:r>
              <a:rPr dirty="0">
                <a:solidFill>
                  <a:srgbClr val="7D9029"/>
                </a:solidFill>
                <a:latin typeface="Courier"/>
              </a:rPr>
              <a:t>avg &lt;- mean(</a:t>
            </a:r>
            <a:r>
              <a:rPr dirty="0" err="1">
                <a:solidFill>
                  <a:srgbClr val="7D9029"/>
                </a:solidFill>
                <a:latin typeface="Courier"/>
              </a:rPr>
              <a:t>total_value</a:t>
            </a:r>
            <a:r>
              <a:rPr dirty="0">
                <a:solidFill>
                  <a:srgbClr val="7D9029"/>
                </a:solidFill>
                <a:latin typeface="Courier"/>
              </a:rPr>
              <a:t>)</a:t>
            </a:r>
            <a:r>
              <a:rPr dirty="0">
                <a:solidFill>
                  <a:srgbClr val="4070A0"/>
                </a:solidFill>
                <a:latin typeface="Courier"/>
              </a:rPr>
              <a:t>`</a:t>
            </a:r>
            <a:r>
              <a:rPr dirty="0">
                <a:latin typeface="Courier"/>
              </a:rPr>
              <a:t>,</a:t>
            </a:r>
            <a:r>
              <a:rPr dirty="0">
                <a:solidFill>
                  <a:srgbClr val="7D9029"/>
                </a:solidFill>
                <a:latin typeface="Courier"/>
              </a:rPr>
              <a:t>decreasing=</a:t>
            </a:r>
            <a:r>
              <a:rPr dirty="0">
                <a:latin typeface="Courier"/>
              </a:rPr>
              <a:t>T),]</a:t>
            </a:r>
          </a:p>
          <a:p>
            <a:pPr lvl="0" indent="0">
              <a:buNone/>
            </a:pPr>
            <a:r>
              <a:rPr dirty="0">
                <a:latin typeface="Courier"/>
              </a:rPr>
              <a:t>##    </a:t>
            </a:r>
            <a:r>
              <a:rPr dirty="0" err="1">
                <a:latin typeface="Courier"/>
              </a:rPr>
              <a:t>player_salary$age</a:t>
            </a:r>
            <a:r>
              <a:rPr dirty="0">
                <a:latin typeface="Courier"/>
              </a:rPr>
              <a:t> avg &lt;- mean(</a:t>
            </a:r>
            <a:r>
              <a:rPr dirty="0" err="1">
                <a:latin typeface="Courier"/>
              </a:rPr>
              <a:t>total_value</a:t>
            </a:r>
            <a:r>
              <a:rPr dirty="0">
                <a:latin typeface="Courier"/>
              </a:rPr>
              <a:t>)
## 21          40.00000                 50000000
## 23          42.00000                 41000000
## 19          38.00000                 34395714
## 11          30.00000                 26115448
## 12          31.00000                 24368405
## 15          34.00000                 21186348
## 10          29.00000                 19782340
## 17          36.00000                 16293077
## 9           28.00000                 16011379
## 13          32.00000                 15152429
## 16          35.00000                 14556389
## 18          37.00000                 14531400
## 14          33.00000                 13254022
## 8           27.00000                  9408572
## 6           26.00000                  6546534
## 2           22.00000                  4564270
## 1           21.00000                  4433961
## 5           25.00000                  4293364
## 24          47.00000                  3875000
## 3           23.00000                  3364737
## 4           24.00000                  3269501
## 7           26.07252                  3145965
## 20          39.00000                  2350000
## 22          41.00000                  1120000</a:t>
            </a:r>
          </a:p>
        </p:txBody>
      </p:sp>
      <p:pic>
        <p:nvPicPr>
          <p:cNvPr id="4" name="Audio 3">
            <a:hlinkClick r:id="" action="ppaction://media"/>
            <a:extLst>
              <a:ext uri="{FF2B5EF4-FFF2-40B4-BE49-F238E27FC236}">
                <a16:creationId xmlns:a16="http://schemas.microsoft.com/office/drawing/2014/main" id="{842FE3B0-7DCA-CC47-9489-729575F652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858"/>
    </mc:Choice>
    <mc:Fallback xmlns="">
      <p:transition spd="slow" advTm="15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Is total value positively correlated with fully guaranteed?</a:t>
            </a:r>
          </a:p>
        </p:txBody>
      </p:sp>
      <p:sp>
        <p:nvSpPr>
          <p:cNvPr id="3" name="Content Placeholder 2"/>
          <p:cNvSpPr>
            <a:spLocks noGrp="1"/>
          </p:cNvSpPr>
          <p:nvPr>
            <p:ph idx="1"/>
          </p:nvPr>
        </p:nvSpPr>
        <p:spPr/>
        <p:txBody>
          <a:bodyPr/>
          <a:lstStyle/>
          <a:p>
            <a:pPr lvl="0" indent="0">
              <a:buNone/>
            </a:pPr>
            <a:r>
              <a:rPr dirty="0">
                <a:latin typeface="Courier"/>
              </a:rPr>
              <a:t>## [1] 0.9111312</a:t>
            </a:r>
          </a:p>
        </p:txBody>
      </p:sp>
      <p:pic>
        <p:nvPicPr>
          <p:cNvPr id="4" name="Picture 3" descr="NannanPPT_files/figure-pptx/unnamed-chunk-4-1.png">
            <a:extLst>
              <a:ext uri="{FF2B5EF4-FFF2-40B4-BE49-F238E27FC236}">
                <a16:creationId xmlns:a16="http://schemas.microsoft.com/office/drawing/2014/main" id="{717C2AF3-8E58-9644-A3A1-CD6A67BF2B17}"/>
              </a:ext>
            </a:extLst>
          </p:cNvPr>
          <p:cNvPicPr>
            <a:picLocks noGrp="1" noChangeAspect="1"/>
          </p:cNvPicPr>
          <p:nvPr/>
        </p:nvPicPr>
        <p:blipFill>
          <a:blip r:embed="rId5"/>
          <a:stretch>
            <a:fillRect/>
          </a:stretch>
        </p:blipFill>
        <p:spPr bwMode="auto">
          <a:xfrm>
            <a:off x="1746250" y="2174358"/>
            <a:ext cx="5651500" cy="4521200"/>
          </a:xfrm>
          <a:prstGeom prst="rect">
            <a:avLst/>
          </a:prstGeom>
          <a:noFill/>
          <a:ln w="9525">
            <a:noFill/>
            <a:headEnd/>
            <a:tailEnd/>
          </a:ln>
        </p:spPr>
      </p:pic>
      <p:pic>
        <p:nvPicPr>
          <p:cNvPr id="7" name="Audio 6">
            <a:hlinkClick r:id="" action="ppaction://media"/>
            <a:extLst>
              <a:ext uri="{FF2B5EF4-FFF2-40B4-BE49-F238E27FC236}">
                <a16:creationId xmlns:a16="http://schemas.microsoft.com/office/drawing/2014/main" id="{5FA35B15-A6A3-464B-9DB4-C25838EEEE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03"/>
    </mc:Choice>
    <mc:Fallback xmlns="">
      <p:transition spd="slow" advTm="9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What are the variables related to high </a:t>
            </a:r>
            <a:r>
              <a:rPr b="1" dirty="0"/>
              <a:t>annual salary</a:t>
            </a:r>
            <a:r>
              <a:rPr dirty="0"/>
              <a:t> of players?</a:t>
            </a:r>
          </a:p>
        </p:txBody>
      </p:sp>
      <p:sp>
        <p:nvSpPr>
          <p:cNvPr id="3" name="Content Placeholder 2"/>
          <p:cNvSpPr>
            <a:spLocks noGrp="1"/>
          </p:cNvSpPr>
          <p:nvPr>
            <p:ph idx="1"/>
          </p:nvPr>
        </p:nvSpPr>
        <p:spPr/>
        <p:txBody>
          <a:bodyPr>
            <a:normAutofit fontScale="92500" lnSpcReduction="10000"/>
          </a:bodyPr>
          <a:lstStyle/>
          <a:p>
            <a:pPr lvl="1"/>
            <a:r>
              <a:rPr b="1" dirty="0"/>
              <a:t>Position</a:t>
            </a:r>
            <a:br>
              <a:rPr dirty="0"/>
            </a:br>
            <a:r>
              <a:rPr dirty="0"/>
              <a:t>  - Average income</a:t>
            </a:r>
            <a:br>
              <a:rPr dirty="0"/>
            </a:br>
            <a:r>
              <a:rPr dirty="0"/>
              <a:t>  - top-income players</a:t>
            </a:r>
            <a:br>
              <a:rPr dirty="0"/>
            </a:br>
            <a:endParaRPr dirty="0"/>
          </a:p>
          <a:p>
            <a:pPr lvl="1"/>
            <a:r>
              <a:rPr b="1" dirty="0"/>
              <a:t>Age</a:t>
            </a:r>
            <a:r>
              <a:rPr dirty="0"/>
              <a:t>   </a:t>
            </a:r>
            <a:endParaRPr lang="en-US" dirty="0"/>
          </a:p>
          <a:p>
            <a:pPr marL="457200" lvl="1" indent="0">
              <a:buNone/>
            </a:pPr>
            <a:r>
              <a:rPr lang="en-US" dirty="0"/>
              <a:t>   </a:t>
            </a:r>
            <a:r>
              <a:rPr dirty="0"/>
              <a:t>- Top-income Players Age Distribution</a:t>
            </a:r>
            <a:br>
              <a:rPr dirty="0"/>
            </a:br>
            <a:r>
              <a:rPr dirty="0"/>
              <a:t>  - Overall-income Players Age Distribution</a:t>
            </a:r>
            <a:br>
              <a:rPr dirty="0"/>
            </a:br>
            <a:endParaRPr dirty="0"/>
          </a:p>
          <a:p>
            <a:pPr lvl="1"/>
            <a:r>
              <a:rPr b="1" dirty="0"/>
              <a:t>Team</a:t>
            </a:r>
            <a:r>
              <a:rPr dirty="0"/>
              <a:t>   </a:t>
            </a:r>
            <a:endParaRPr lang="en-US" dirty="0"/>
          </a:p>
          <a:p>
            <a:pPr marL="457200" lvl="1" indent="0">
              <a:buNone/>
            </a:pPr>
            <a:r>
              <a:rPr lang="en-US" dirty="0"/>
              <a:t>   </a:t>
            </a:r>
            <a:r>
              <a:rPr dirty="0"/>
              <a:t>- How annual salary varies with team</a:t>
            </a:r>
            <a:br>
              <a:rPr dirty="0"/>
            </a:br>
            <a:r>
              <a:rPr dirty="0"/>
              <a:t>  - Ram Cowboy and overall average</a:t>
            </a:r>
          </a:p>
        </p:txBody>
      </p:sp>
      <p:pic>
        <p:nvPicPr>
          <p:cNvPr id="8" name="Audio 7">
            <a:hlinkClick r:id="" action="ppaction://media"/>
            <a:extLst>
              <a:ext uri="{FF2B5EF4-FFF2-40B4-BE49-F238E27FC236}">
                <a16:creationId xmlns:a16="http://schemas.microsoft.com/office/drawing/2014/main" id="{C63483F7-8E8E-4713-B2DC-EC4E6F6956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330"/>
    </mc:Choice>
    <mc:Fallback xmlns="">
      <p:transition spd="slow" advTm="22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43939"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
            <a:ext cx="8229600" cy="1143000"/>
          </a:xfrm>
        </p:spPr>
        <p:txBody>
          <a:bodyPr/>
          <a:lstStyle/>
          <a:p>
            <a:pPr marL="0" lvl="0" indent="0">
              <a:buNone/>
            </a:pPr>
            <a:r>
              <a:rPr dirty="0"/>
              <a:t>Position</a:t>
            </a:r>
          </a:p>
        </p:txBody>
      </p:sp>
      <p:sp>
        <p:nvSpPr>
          <p:cNvPr id="3" name="Content Placeholder 2"/>
          <p:cNvSpPr>
            <a:spLocks noGrp="1"/>
          </p:cNvSpPr>
          <p:nvPr>
            <p:ph idx="1"/>
          </p:nvPr>
        </p:nvSpPr>
        <p:spPr>
          <a:xfrm>
            <a:off x="457200" y="876299"/>
            <a:ext cx="8382000" cy="1272541"/>
          </a:xfrm>
        </p:spPr>
        <p:txBody>
          <a:bodyPr>
            <a:normAutofit fontScale="70000" lnSpcReduction="20000"/>
          </a:bodyPr>
          <a:lstStyle/>
          <a:p>
            <a:pPr marL="0" lvl="0" indent="0">
              <a:spcBef>
                <a:spcPts val="3000"/>
              </a:spcBef>
              <a:buNone/>
            </a:pPr>
            <a:r>
              <a:rPr b="1" dirty="0"/>
              <a:t>Average income</a:t>
            </a:r>
          </a:p>
          <a:p>
            <a:pPr lvl="1"/>
            <a:r>
              <a:rPr dirty="0"/>
              <a:t>Outliers : extraordinarily highly paid players</a:t>
            </a:r>
            <a:br>
              <a:rPr dirty="0"/>
            </a:br>
            <a:endParaRPr dirty="0"/>
          </a:p>
          <a:p>
            <a:pPr lvl="1"/>
            <a:r>
              <a:rPr dirty="0"/>
              <a:t>highest averaged yearly pay : </a:t>
            </a:r>
            <a:r>
              <a:rPr b="1" dirty="0"/>
              <a:t>quarterback</a:t>
            </a:r>
          </a:p>
        </p:txBody>
      </p:sp>
      <p:pic>
        <p:nvPicPr>
          <p:cNvPr id="4" name="Picture 3" descr="Presentation_new_files/figure-pptx/unnamed-chunk-3-1.png">
            <a:extLst>
              <a:ext uri="{FF2B5EF4-FFF2-40B4-BE49-F238E27FC236}">
                <a16:creationId xmlns:a16="http://schemas.microsoft.com/office/drawing/2014/main" id="{0C016F17-4E02-442D-B154-70D8353F5FF8}"/>
              </a:ext>
            </a:extLst>
          </p:cNvPr>
          <p:cNvPicPr>
            <a:picLocks noGrp="1" noChangeAspect="1"/>
          </p:cNvPicPr>
          <p:nvPr/>
        </p:nvPicPr>
        <p:blipFill>
          <a:blip r:embed="rId5"/>
          <a:stretch>
            <a:fillRect/>
          </a:stretch>
        </p:blipFill>
        <p:spPr bwMode="auto">
          <a:xfrm>
            <a:off x="2834640" y="2133600"/>
            <a:ext cx="5905500" cy="4724400"/>
          </a:xfrm>
          <a:prstGeom prst="rect">
            <a:avLst/>
          </a:prstGeom>
          <a:noFill/>
          <a:ln w="9525">
            <a:noFill/>
            <a:headEnd/>
            <a:tailEnd/>
          </a:ln>
        </p:spPr>
      </p:pic>
      <p:pic>
        <p:nvPicPr>
          <p:cNvPr id="8" name="Audio 7">
            <a:hlinkClick r:id="" action="ppaction://media"/>
            <a:extLst>
              <a:ext uri="{FF2B5EF4-FFF2-40B4-BE49-F238E27FC236}">
                <a16:creationId xmlns:a16="http://schemas.microsoft.com/office/drawing/2014/main" id="{9844B1DD-1822-4900-9845-B65C6E2CC6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743"/>
    </mc:Choice>
    <mc:Fallback xmlns="">
      <p:transition spd="slow" advTm="47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5232" x="9099550" y="2609850"/>
          <p14:tracePt t="25234" x="9093200" y="2597150"/>
          <p14:tracePt t="25240" x="9080500" y="2565400"/>
          <p14:tracePt t="25249" x="9061450" y="2520950"/>
          <p14:tracePt t="25266" x="9017000" y="2451100"/>
          <p14:tracePt t="25282" x="8959850" y="2393950"/>
          <p14:tracePt t="25284" x="8940800" y="2387600"/>
          <p14:tracePt t="25299" x="8890000" y="2343150"/>
          <p14:tracePt t="25316" x="8813800" y="2292350"/>
          <p14:tracePt t="25317" x="8801100" y="2292350"/>
          <p14:tracePt t="25332" x="8731250" y="2247900"/>
          <p14:tracePt t="25349" x="8648700" y="2216150"/>
          <p14:tracePt t="25366" x="8585200" y="2197100"/>
          <p14:tracePt t="25368" x="8572500" y="2190750"/>
          <p14:tracePt t="25382" x="8521700" y="2184400"/>
          <p14:tracePt t="25399" x="8477250" y="2178050"/>
          <p14:tracePt t="25416" x="8458200" y="2171700"/>
          <p14:tracePt t="25418" x="8445500" y="2171700"/>
          <p14:tracePt t="25432" x="8432800" y="2171700"/>
          <p14:tracePt t="25449" x="8413750" y="2171700"/>
          <p14:tracePt t="25466" x="8394700" y="2165350"/>
          <p14:tracePt t="25483" x="8362950" y="2165350"/>
          <p14:tracePt t="25500" x="8324850" y="2159000"/>
          <p14:tracePt t="25517" x="8286750" y="2159000"/>
          <p14:tracePt t="25533" x="8235950" y="2159000"/>
          <p14:tracePt t="25550" x="8172450" y="2159000"/>
          <p14:tracePt t="25554" x="8147050" y="2159000"/>
          <p14:tracePt t="25567" x="8108950" y="2159000"/>
          <p14:tracePt t="25583" x="8001000" y="2159000"/>
          <p14:tracePt t="25600" x="7924800" y="2159000"/>
          <p14:tracePt t="25605" x="7899400" y="2159000"/>
          <p14:tracePt t="25616" x="7861300" y="2159000"/>
          <p14:tracePt t="25622" x="7835900" y="2159000"/>
          <p14:tracePt t="25634" x="7797800" y="2159000"/>
          <p14:tracePt t="25650" x="7759700" y="2159000"/>
          <p14:tracePt t="25654" x="7753350" y="2159000"/>
          <p14:tracePt t="25666" x="7727950" y="2165350"/>
          <p14:tracePt t="25683" x="7683500" y="2171700"/>
          <p14:tracePt t="25700" x="7645400" y="2178050"/>
          <p14:tracePt t="25706" x="7626350" y="2184400"/>
          <p14:tracePt t="25716" x="7607300" y="2190750"/>
          <p14:tracePt t="25733" x="7562850" y="2203450"/>
          <p14:tracePt t="25741" x="7531100" y="2216150"/>
          <p14:tracePt t="25753" x="7493000" y="2228850"/>
          <p14:tracePt t="25766" x="7448550" y="2247900"/>
          <p14:tracePt t="25769" x="7429500" y="2254250"/>
          <p14:tracePt t="25783" x="7366000" y="2279650"/>
          <p14:tracePt t="25799" x="7289800" y="2305050"/>
          <p14:tracePt t="25816" x="7226300" y="2330450"/>
          <p14:tracePt t="25833" x="7169150" y="2362200"/>
          <p14:tracePt t="25850" x="7131050" y="2387600"/>
          <p14:tracePt t="25866" x="7092950" y="2419350"/>
          <p14:tracePt t="25883" x="7035800" y="2457450"/>
          <p14:tracePt t="25886" x="7029450" y="2463800"/>
          <p14:tracePt t="25899" x="6972300" y="2501900"/>
          <p14:tracePt t="25916" x="6902450" y="2546350"/>
          <p14:tracePt t="25919" x="6883400" y="2559050"/>
          <p14:tracePt t="25933" x="6819900" y="2603500"/>
          <p14:tracePt t="25950" x="6750050" y="2647950"/>
          <p14:tracePt t="25951" x="6743700" y="2647950"/>
          <p14:tracePt t="25966" x="6680200" y="2692400"/>
          <p14:tracePt t="25983" x="6616700" y="2749550"/>
          <p14:tracePt t="26000" x="6565900" y="2806700"/>
          <p14:tracePt t="26016" x="6508750" y="2882900"/>
          <p14:tracePt t="26033" x="6451600" y="2959100"/>
          <p14:tracePt t="26050" x="6407150" y="3035300"/>
          <p14:tracePt t="26052" x="6400800" y="3048000"/>
          <p14:tracePt t="26066" x="6375400" y="3105150"/>
          <p14:tracePt t="26083" x="6337300" y="3187700"/>
          <p14:tracePt t="26100" x="6318250" y="3257550"/>
          <p14:tracePt t="26102" x="6318250" y="3276600"/>
          <p14:tracePt t="26116" x="6311900" y="3333750"/>
          <p14:tracePt t="26133" x="6305550" y="3416300"/>
          <p14:tracePt t="26134" x="6305550" y="3429000"/>
          <p14:tracePt t="26150" x="6305550" y="3492500"/>
          <p14:tracePt t="26167" x="6318250" y="3549650"/>
          <p14:tracePt t="26183" x="6330950" y="3619500"/>
          <p14:tracePt t="26184" x="6330950" y="3625850"/>
          <p14:tracePt t="26200" x="6356350" y="3689350"/>
          <p14:tracePt t="26216" x="6375400" y="3771900"/>
          <p14:tracePt t="26233" x="6400800" y="3860800"/>
          <p14:tracePt t="26237" x="6407150" y="3879850"/>
          <p14:tracePt t="26250" x="6419850" y="3937000"/>
          <p14:tracePt t="26266" x="6445250" y="4000500"/>
          <p14:tracePt t="26268" x="6451600" y="4013200"/>
          <p14:tracePt t="26283" x="6470650" y="4038600"/>
          <p14:tracePt t="26300" x="6496050" y="4064000"/>
          <p14:tracePt t="26316" x="6534150" y="4083050"/>
          <p14:tracePt t="26334" x="6572250" y="4108450"/>
          <p14:tracePt t="26350" x="6616700" y="4133850"/>
          <p14:tracePt t="26353" x="6629400" y="4146550"/>
          <p14:tracePt t="26366" x="6680200" y="4171950"/>
          <p14:tracePt t="26384" x="6750050" y="4203700"/>
          <p14:tracePt t="26400" x="6826250" y="4222750"/>
          <p14:tracePt t="26417" x="6921500" y="4241800"/>
          <p14:tracePt t="26434" x="7035800" y="4254500"/>
          <p14:tracePt t="26450" x="7156450" y="4254500"/>
          <p14:tracePt t="26452" x="7188200" y="4254500"/>
          <p14:tracePt t="26467" x="7296150" y="4254500"/>
          <p14:tracePt t="26484" x="7404100" y="4210050"/>
          <p14:tracePt t="26500" x="7493000" y="4133850"/>
          <p14:tracePt t="26517" x="7575550" y="3994150"/>
          <p14:tracePt t="26534" x="7632700" y="3841750"/>
          <p14:tracePt t="26550" x="7651750" y="3702050"/>
          <p14:tracePt t="26567" x="7658100" y="3575050"/>
          <p14:tracePt t="26584" x="7658100" y="3479800"/>
          <p14:tracePt t="26587" x="7658100" y="3454400"/>
          <p14:tracePt t="26600" x="7658100" y="3384550"/>
          <p14:tracePt t="26617" x="7658100" y="3302000"/>
          <p14:tracePt t="26619" x="7658100" y="3276600"/>
          <p14:tracePt t="26634" x="7645400" y="3219450"/>
          <p14:tracePt t="26650" x="7600950" y="3149600"/>
          <p14:tracePt t="26667" x="7543800" y="3086100"/>
          <p14:tracePt t="26684" x="7473950" y="3028950"/>
          <p14:tracePt t="26701" x="7359650" y="2959100"/>
          <p14:tracePt t="26704" x="7327900" y="2940050"/>
          <p14:tracePt t="26717" x="7226300" y="2895600"/>
          <p14:tracePt t="26734" x="7023100" y="2825750"/>
          <p14:tracePt t="26739" x="6946900" y="2806700"/>
          <p14:tracePt t="26751" x="6813550" y="2774950"/>
          <p14:tracePt t="26752" x="6762750" y="2768600"/>
          <p14:tracePt t="26767" x="6553200" y="2724150"/>
          <p14:tracePt t="26784" x="6311900" y="2705100"/>
          <p14:tracePt t="26787" x="6261100" y="2698750"/>
          <p14:tracePt t="26801" x="6083300" y="2692400"/>
          <p14:tracePt t="26817" x="5822950" y="2692400"/>
          <p14:tracePt t="26822" x="5746750" y="2692400"/>
          <p14:tracePt t="26834" x="5600700" y="2692400"/>
          <p14:tracePt t="26851" x="5384800" y="2692400"/>
          <p14:tracePt t="26867" x="5181600" y="2698750"/>
          <p14:tracePt t="26869" x="5156200" y="2698750"/>
          <p14:tracePt t="26884" x="5029200" y="2705100"/>
          <p14:tracePt t="26886" x="4991100" y="2705100"/>
          <p14:tracePt t="26901" x="4870450" y="2717800"/>
          <p14:tracePt t="26917" x="4743450" y="2736850"/>
          <p14:tracePt t="26934" x="4629150" y="2755900"/>
          <p14:tracePt t="26936" x="4603750" y="2762250"/>
          <p14:tracePt t="26951" x="4508500" y="2781300"/>
          <p14:tracePt t="26967" x="4406900" y="2806700"/>
          <p14:tracePt t="26984" x="4311650" y="2832100"/>
          <p14:tracePt t="27001" x="4197350" y="2876550"/>
          <p14:tracePt t="27018" x="4083050" y="2914650"/>
          <p14:tracePt t="27034" x="3975100" y="2946400"/>
          <p14:tracePt t="27051" x="3860800" y="2997200"/>
          <p14:tracePt t="27068" x="3784600" y="3048000"/>
          <p14:tracePt t="27071" x="3765550" y="3060700"/>
          <p14:tracePt t="27084" x="3721100" y="3117850"/>
          <p14:tracePt t="27087" x="3702050" y="3136900"/>
          <p14:tracePt t="27101" x="3657600" y="3206750"/>
          <p14:tracePt t="27103" x="3651250" y="3213100"/>
          <p14:tracePt t="27118" x="3613150" y="3276600"/>
          <p14:tracePt t="27134" x="3575050" y="3346450"/>
          <p14:tracePt t="27136" x="3568700" y="3359150"/>
          <p14:tracePt t="27151" x="3556000" y="3409950"/>
          <p14:tracePt t="27168" x="3556000" y="3460750"/>
          <p14:tracePt t="27184" x="3562350" y="3486150"/>
          <p14:tracePt t="27186" x="3562350" y="3492500"/>
          <p14:tracePt t="27201" x="3575050" y="3505200"/>
          <p14:tracePt t="27218" x="3600450" y="3517900"/>
          <p14:tracePt t="27235" x="3638550" y="3536950"/>
          <p14:tracePt t="27239" x="3651250" y="3543300"/>
          <p14:tracePt t="27251" x="3689350" y="3562350"/>
          <p14:tracePt t="27268" x="3771900" y="3600450"/>
          <p14:tracePt t="27284" x="3848100" y="3638550"/>
          <p14:tracePt t="27287" x="3873500" y="3644900"/>
          <p14:tracePt t="27301" x="3956050" y="3683000"/>
          <p14:tracePt t="27318" x="4044950" y="3727450"/>
          <p14:tracePt t="27322" x="4064000" y="3740150"/>
          <p14:tracePt t="27335" x="4133850" y="3771900"/>
          <p14:tracePt t="27337" x="4152900" y="3778250"/>
          <p14:tracePt t="27351" x="4216400" y="3810000"/>
          <p14:tracePt t="27355" x="4235450" y="3816350"/>
          <p14:tracePt t="27368" x="4279900" y="3835400"/>
          <p14:tracePt t="27384" x="4356100" y="3867150"/>
          <p14:tracePt t="27401" x="4425950" y="3892550"/>
          <p14:tracePt t="27418" x="4514850" y="3924300"/>
          <p14:tracePt t="27419" x="4527550" y="3924300"/>
          <p14:tracePt t="27434" x="4635500" y="3956050"/>
          <p14:tracePt t="27452" x="4813300" y="3981450"/>
          <p14:tracePt t="27468" x="5035550" y="4006850"/>
          <p14:tracePt t="27484" x="5283200" y="4013200"/>
          <p14:tracePt t="27502" x="5492750" y="4013200"/>
          <p14:tracePt t="27518" x="5676900" y="4013200"/>
          <p14:tracePt t="27535" x="5867400" y="3994150"/>
          <p14:tracePt t="27552" x="6026150" y="3975100"/>
          <p14:tracePt t="27555" x="6045200" y="3975100"/>
          <p14:tracePt t="27568" x="6140450" y="3956050"/>
          <p14:tracePt t="27584" x="6248400" y="3937000"/>
          <p14:tracePt t="27601" x="6350000" y="3924300"/>
          <p14:tracePt t="27618" x="6419850" y="3924300"/>
          <p14:tracePt t="27620" x="6445250" y="3924300"/>
          <p14:tracePt t="27635" x="6496050" y="3924300"/>
          <p14:tracePt t="27652" x="6578600" y="3924300"/>
          <p14:tracePt t="27668" x="6642100" y="3924300"/>
          <p14:tracePt t="27670" x="6654800" y="3917950"/>
          <p14:tracePt t="27685" x="6692900" y="3905250"/>
          <p14:tracePt t="27702" x="6711950" y="3879850"/>
          <p14:tracePt t="27718" x="6718300" y="3867150"/>
          <p14:tracePt t="28082" x="6731000" y="3867150"/>
          <p14:tracePt t="28091" x="6743700" y="3867150"/>
          <p14:tracePt t="28104" x="6762750" y="3867150"/>
          <p14:tracePt t="28119" x="6781800" y="3873500"/>
          <p14:tracePt t="28122" x="6781800" y="3879850"/>
          <p14:tracePt t="28136" x="6788150" y="3879850"/>
          <p14:tracePt t="28153" x="6794500" y="3886200"/>
          <p14:tracePt t="28187" x="6794500" y="3892550"/>
          <p14:tracePt t="28203" x="6794500" y="3898900"/>
          <p14:tracePt t="28219" x="6794500" y="3917950"/>
          <p14:tracePt t="28236" x="6781800" y="3943350"/>
          <p14:tracePt t="28248" x="6769100" y="3975100"/>
          <p14:tracePt t="28261" x="6750050" y="4019550"/>
          <p14:tracePt t="28275" x="6718300" y="4089400"/>
          <p14:tracePt t="28286" x="6686550" y="4152900"/>
          <p14:tracePt t="28288" x="6686550" y="4165600"/>
          <p14:tracePt t="28302" x="6661150" y="4222750"/>
          <p14:tracePt t="28318" x="6635750" y="4286250"/>
          <p14:tracePt t="28336" x="6623050" y="4324350"/>
          <p14:tracePt t="28352" x="6623050" y="4349750"/>
          <p14:tracePt t="28354" x="6623050" y="4356100"/>
          <p14:tracePt t="28369" x="6623050" y="4375150"/>
          <p14:tracePt t="28386" x="6623050" y="4394200"/>
          <p14:tracePt t="28402" x="6623050" y="4406900"/>
          <p14:tracePt t="28419" x="6623050" y="4419600"/>
          <p14:tracePt t="28436" x="6635750" y="4432300"/>
          <p14:tracePt t="28453" x="6635750" y="4438650"/>
          <p14:tracePt t="28470" x="6642100" y="4445000"/>
          <p14:tracePt t="28503" x="6642100" y="4451350"/>
          <p14:tracePt t="28523" x="6648450" y="4470400"/>
          <p14:tracePt t="28530" x="6648450" y="4483100"/>
          <p14:tracePt t="28550" x="6661150" y="4527550"/>
          <p14:tracePt t="28571" x="6667500" y="4533900"/>
          <p14:tracePt t="28579" x="6667500" y="4540250"/>
          <p14:tracePt t="28684" x="6635750" y="4533900"/>
          <p14:tracePt t="28702" x="6584950" y="4521200"/>
          <p14:tracePt t="28714" x="6527800" y="4521200"/>
          <p14:tracePt t="28722" x="6496050" y="4514850"/>
          <p14:tracePt t="28728" x="6477000" y="4508500"/>
          <p14:tracePt t="28736" x="6451600" y="4508500"/>
          <p14:tracePt t="28752" x="6400800" y="4502150"/>
          <p14:tracePt t="28755" x="6388100" y="4502150"/>
          <p14:tracePt t="28769" x="6362700" y="4489450"/>
          <p14:tracePt t="28786" x="6330950" y="4489450"/>
          <p14:tracePt t="28788" x="6324600" y="4489450"/>
          <p14:tracePt t="28802" x="6305550" y="4489450"/>
          <p14:tracePt t="28819" x="6267450" y="4483100"/>
          <p14:tracePt t="28836" x="6242050" y="4483100"/>
          <p14:tracePt t="28852" x="6216650" y="4476750"/>
          <p14:tracePt t="28869" x="6191250" y="4470400"/>
          <p14:tracePt t="28886" x="6178550" y="4470400"/>
          <p14:tracePt t="28903" x="6165850" y="4470400"/>
          <p14:tracePt t="28936" x="6159500" y="4476750"/>
          <p14:tracePt t="28952" x="6159500" y="4584700"/>
          <p14:tracePt t="28969" x="6159500" y="4692650"/>
          <p14:tracePt t="28986" x="6159500" y="4730750"/>
          <p14:tracePt t="28988" x="6159500" y="4737100"/>
          <p14:tracePt t="29003" x="6165850" y="4756150"/>
          <p14:tracePt t="29019" x="6172200" y="4762500"/>
          <p14:tracePt t="29036" x="6178550" y="4749800"/>
          <p14:tracePt t="29053" x="6178550" y="4718050"/>
          <p14:tracePt t="29070" x="6178550" y="4699000"/>
          <p14:tracePt t="29483" x="6178550" y="4718050"/>
          <p14:tracePt t="29494" x="6178550" y="4737100"/>
          <p14:tracePt t="29504" x="6178550" y="4749800"/>
          <p14:tracePt t="29521" x="6184900" y="4775200"/>
          <p14:tracePt t="29528" x="6184900" y="4787900"/>
          <p14:tracePt t="29545" x="6203950" y="4813300"/>
          <p14:tracePt t="29563" x="6223000" y="4832350"/>
          <p14:tracePt t="29573" x="6235700" y="4845050"/>
          <p14:tracePt t="29586" x="6261100" y="4864100"/>
          <p14:tracePt t="29604" x="6292850" y="4883150"/>
          <p14:tracePt t="29620" x="6318250" y="4902200"/>
          <p14:tracePt t="29636" x="6350000" y="4914900"/>
          <p14:tracePt t="29638" x="6350000" y="4921250"/>
          <p14:tracePt t="29653" x="6375400" y="4927600"/>
          <p14:tracePt t="29670" x="6394450" y="4933950"/>
          <p14:tracePt t="29687" x="6419850" y="4940300"/>
          <p14:tracePt t="29691" x="6426200" y="4940300"/>
          <p14:tracePt t="29703" x="6451600" y="4940300"/>
          <p14:tracePt t="29720" x="6483350" y="4927600"/>
          <p14:tracePt t="29725" x="6502400" y="4927600"/>
          <p14:tracePt t="29737" x="6534150" y="4914900"/>
          <p14:tracePt t="29753" x="6584950" y="4895850"/>
          <p14:tracePt t="29756" x="6597650" y="4889500"/>
          <p14:tracePt t="29770" x="6629400" y="4876800"/>
          <p14:tracePt t="29787" x="6654800" y="4851400"/>
          <p14:tracePt t="29789" x="6654800" y="4845050"/>
          <p14:tracePt t="29804" x="6667500" y="4826000"/>
          <p14:tracePt t="29820" x="6673850" y="4794250"/>
          <p14:tracePt t="29837" x="6680200" y="4768850"/>
          <p14:tracePt t="29854" x="6686550" y="4737100"/>
          <p14:tracePt t="29870" x="6686550" y="4711700"/>
          <p14:tracePt t="29887" x="6686550" y="4686300"/>
          <p14:tracePt t="29903" x="6686550" y="4679950"/>
          <p14:tracePt t="29920" x="6686550" y="4667250"/>
          <p14:tracePt t="29937" x="6686550" y="4654550"/>
          <p14:tracePt t="29954" x="6686550" y="4635500"/>
          <p14:tracePt t="29971" x="6686550" y="4622800"/>
          <p14:tracePt t="29987" x="6673850" y="4610100"/>
          <p14:tracePt t="30004" x="6654800" y="4597400"/>
          <p14:tracePt t="30021" x="6616700" y="4584700"/>
          <p14:tracePt t="30037" x="6572250" y="4572000"/>
          <p14:tracePt t="30054" x="6521450" y="4565650"/>
          <p14:tracePt t="30070" x="6464300" y="4559300"/>
          <p14:tracePt t="30087" x="6407150" y="4559300"/>
          <p14:tracePt t="30088" x="6394450" y="4559300"/>
          <p14:tracePt t="30104" x="6362700" y="4559300"/>
          <p14:tracePt t="30120" x="6324600" y="4559300"/>
          <p14:tracePt t="30137" x="6292850" y="4578350"/>
          <p14:tracePt t="30154" x="6267450" y="4584700"/>
          <p14:tracePt t="30170" x="6248400" y="4597400"/>
          <p14:tracePt t="30187" x="6229350" y="4610100"/>
          <p14:tracePt t="30204" x="6216650" y="4622800"/>
          <p14:tracePt t="30221" x="6210300" y="4635500"/>
          <p14:tracePt t="30226" x="6210300" y="4641850"/>
          <p14:tracePt t="30238" x="6210300" y="4648200"/>
          <p14:tracePt t="30256" x="6210300" y="4667250"/>
          <p14:tracePt t="30271" x="6210300" y="4679950"/>
          <p14:tracePt t="30287" x="6210300" y="4686300"/>
          <p14:tracePt t="30304" x="6210300" y="4699000"/>
          <p14:tracePt t="30321" x="6223000" y="4711700"/>
          <p14:tracePt t="30323" x="6223000" y="4718050"/>
          <p14:tracePt t="30338" x="6235700" y="4730750"/>
          <p14:tracePt t="30354" x="6248400" y="4749800"/>
          <p14:tracePt t="30356" x="6248400" y="4756150"/>
          <p14:tracePt t="30371" x="6267450" y="4775200"/>
          <p14:tracePt t="30388" x="6292850" y="4794250"/>
          <p14:tracePt t="30404" x="6324600" y="4806950"/>
          <p14:tracePt t="30421" x="6356350" y="4819650"/>
          <p14:tracePt t="30438" x="6388100" y="4832350"/>
          <p14:tracePt t="30454" x="6419850" y="4845050"/>
          <p14:tracePt t="30457" x="6432550" y="4845050"/>
          <p14:tracePt t="30471" x="6464300" y="4857750"/>
          <p14:tracePt t="30487" x="6508750" y="4864100"/>
          <p14:tracePt t="30489" x="6515100" y="4864100"/>
          <p14:tracePt t="30506" x="6572250" y="4864100"/>
          <p14:tracePt t="30522" x="6610350" y="4864100"/>
          <p14:tracePt t="30538" x="6642100" y="4857750"/>
          <p14:tracePt t="30554" x="6661150" y="4845050"/>
          <p14:tracePt t="30556" x="6667500" y="4845050"/>
          <p14:tracePt t="30571" x="6680200" y="4826000"/>
          <p14:tracePt t="30588" x="6692900" y="4806950"/>
          <p14:tracePt t="30605" x="6699250" y="4787900"/>
          <p14:tracePt t="30621" x="6705600" y="4768850"/>
          <p14:tracePt t="30639" x="6705600" y="4762500"/>
          <p14:tracePt t="30654" x="6705600" y="4749800"/>
          <p14:tracePt t="30688" x="6705600" y="4743450"/>
          <p14:tracePt t="30705" x="6705600" y="4737100"/>
          <p14:tracePt t="30721" x="6705600" y="4718050"/>
          <p14:tracePt t="30728" x="6705600" y="4711700"/>
          <p14:tracePt t="30739" x="6705600" y="4692650"/>
          <p14:tracePt t="30755" x="6705600" y="4679950"/>
          <p14:tracePt t="30771" x="6705600" y="4660900"/>
          <p14:tracePt t="30788" x="6705600" y="4648200"/>
          <p14:tracePt t="30805" x="6705600" y="4635500"/>
          <p14:tracePt t="30965" x="6705600" y="4622800"/>
          <p14:tracePt t="30972" x="6705600" y="4610100"/>
          <p14:tracePt t="30982" x="6705600" y="4584700"/>
          <p14:tracePt t="30993" x="6705600" y="4552950"/>
          <p14:tracePt t="31005" x="6711950" y="4508500"/>
          <p14:tracePt t="31022" x="6718300" y="4438650"/>
          <p14:tracePt t="31027" x="6718300" y="4413250"/>
          <p14:tracePt t="31038" x="6718300" y="4368800"/>
          <p14:tracePt t="31055" x="6718300" y="4286250"/>
          <p14:tracePt t="31072" x="6711950" y="4216400"/>
          <p14:tracePt t="31089" x="6699250" y="4140200"/>
          <p14:tracePt t="31105" x="6673850" y="4064000"/>
          <p14:tracePt t="31109" x="6667500" y="4051300"/>
          <p14:tracePt t="31124" x="6623050" y="3981450"/>
          <p14:tracePt t="31132" x="6604000" y="3962400"/>
          <p14:tracePt t="31141" x="6572250" y="3924300"/>
          <p14:tracePt t="31155" x="6515100" y="3879850"/>
          <p14:tracePt t="31172" x="6445250" y="3835400"/>
          <p14:tracePt t="31188" x="6369050" y="3797300"/>
          <p14:tracePt t="31190" x="6343650" y="3790950"/>
          <p14:tracePt t="31205" x="6273800" y="3765550"/>
          <p14:tracePt t="31222" x="6203950" y="3752850"/>
          <p14:tracePt t="31224" x="6197600" y="3752850"/>
          <p14:tracePt t="31238" x="6153150" y="3752850"/>
          <p14:tracePt t="31255" x="6089650" y="3765550"/>
          <p14:tracePt t="31272" x="6038850" y="3784600"/>
          <p14:tracePt t="31273" x="6026150" y="3784600"/>
          <p14:tracePt t="31288" x="5988050" y="3810000"/>
          <p14:tracePt t="31305" x="5943600" y="3835400"/>
          <p14:tracePt t="31322" x="5930900" y="3854450"/>
          <p14:tracePt t="31339" x="5924550" y="3867150"/>
          <p14:tracePt t="31340" x="5924550" y="3873500"/>
          <p14:tracePt t="31355" x="5924550" y="3886200"/>
          <p14:tracePt t="31372" x="5924550" y="3892550"/>
          <p14:tracePt t="31389" x="5930900" y="3905250"/>
          <p14:tracePt t="31405" x="5962650" y="3911600"/>
          <p14:tracePt t="31422" x="6013450" y="3911600"/>
          <p14:tracePt t="31439" x="6102350" y="3911600"/>
          <p14:tracePt t="31440" x="6127750" y="3911600"/>
          <p14:tracePt t="31455" x="6216650" y="3898900"/>
          <p14:tracePt t="31472" x="6305550" y="3873500"/>
          <p14:tracePt t="31489" x="6375400" y="3848100"/>
          <p14:tracePt t="31491" x="6381750" y="3841750"/>
          <p14:tracePt t="31505" x="6413500" y="3822700"/>
          <p14:tracePt t="31522" x="6438900" y="3784600"/>
          <p14:tracePt t="31538" x="6451600" y="3746500"/>
          <p14:tracePt t="31556" x="6457950" y="3702050"/>
          <p14:tracePt t="31572" x="6457950" y="3670300"/>
          <p14:tracePt t="31588" x="6445250" y="3632200"/>
          <p14:tracePt t="31590" x="6438900" y="3619500"/>
          <p14:tracePt t="31605" x="6419850" y="3587750"/>
          <p14:tracePt t="31622" x="6375400" y="3556000"/>
          <p14:tracePt t="31624" x="6362700" y="3543300"/>
          <p14:tracePt t="31639" x="6299200" y="3517900"/>
          <p14:tracePt t="31656" x="6197600" y="3486150"/>
          <p14:tracePt t="31672" x="6064250" y="3467100"/>
          <p14:tracePt t="31674" x="6026150" y="3467100"/>
          <p14:tracePt t="31689" x="5886450" y="3454400"/>
          <p14:tracePt t="31705" x="5734050" y="3454400"/>
          <p14:tracePt t="31710" x="5695950" y="3454400"/>
          <p14:tracePt t="31723" x="5600700" y="3479800"/>
          <p14:tracePt t="31728" x="5556250" y="3511550"/>
          <p14:tracePt t="31739" x="5511800" y="3543300"/>
          <p14:tracePt t="31756" x="5473700" y="3613150"/>
          <p14:tracePt t="31757" x="5473700" y="3619500"/>
          <p14:tracePt t="31772" x="5473700" y="3663950"/>
          <p14:tracePt t="31789" x="5486400" y="3708400"/>
          <p14:tracePt t="31791" x="5492750" y="3714750"/>
          <p14:tracePt t="31806" x="5524500" y="3733800"/>
          <p14:tracePt t="31823" x="5568950" y="3733800"/>
          <p14:tracePt t="31839" x="5632450" y="3733800"/>
          <p14:tracePt t="31841" x="5645150" y="3733800"/>
          <p14:tracePt t="31856" x="5740400" y="3733800"/>
          <p14:tracePt t="31872" x="5867400" y="3733800"/>
          <p14:tracePt t="31889" x="5962650" y="3759200"/>
          <p14:tracePt t="31891" x="5969000" y="3765550"/>
          <p14:tracePt t="31906" x="6013450" y="3771900"/>
          <p14:tracePt t="31923" x="6051550" y="3771900"/>
          <p14:tracePt t="31939" x="6096000" y="3771900"/>
          <p14:tracePt t="31956" x="6146800" y="3771900"/>
          <p14:tracePt t="31958" x="6159500" y="3771900"/>
          <p14:tracePt t="31973" x="6191250" y="3765550"/>
          <p14:tracePt t="31989" x="6223000" y="3765550"/>
          <p14:tracePt t="32006" x="6248400" y="3746500"/>
          <p14:tracePt t="32008" x="6267450" y="3740150"/>
          <p14:tracePt t="32022" x="6286500" y="3733800"/>
          <p14:tracePt t="32026" x="6299200" y="3733800"/>
          <p14:tracePt t="32593" x="6292850" y="3733800"/>
          <p14:tracePt t="32653" x="6299200" y="3727450"/>
          <p14:tracePt t="32668" x="6305550" y="3721100"/>
          <p14:tracePt t="32683" x="6311900" y="3721100"/>
          <p14:tracePt t="32700" x="6324600" y="3714750"/>
          <p14:tracePt t="32734" x="6330950" y="3714750"/>
          <p14:tracePt t="32749" x="6337300" y="3714750"/>
          <p14:tracePt t="32759" x="6350000" y="3708400"/>
          <p14:tracePt t="32770" x="6356350" y="3708400"/>
          <p14:tracePt t="32783" x="6369050" y="3702050"/>
          <p14:tracePt t="32797" x="6381750" y="3702050"/>
          <p14:tracePt t="32802" x="6388100" y="3702050"/>
          <p14:tracePt t="32809" x="6400800" y="3695700"/>
          <p14:tracePt t="32823" x="6413500" y="3695700"/>
          <p14:tracePt t="32840" x="6432550" y="3689350"/>
          <p14:tracePt t="32856" x="6457950" y="3689350"/>
          <p14:tracePt t="32873" x="6483350" y="3689350"/>
          <p14:tracePt t="32890" x="6527800" y="3689350"/>
          <p14:tracePt t="32891" x="6534150" y="3689350"/>
          <p14:tracePt t="32906" x="6572250" y="3689350"/>
          <p14:tracePt t="32923" x="6610350" y="3689350"/>
          <p14:tracePt t="32941" x="6654800" y="3689350"/>
          <p14:tracePt t="32942" x="6661150" y="3689350"/>
          <p14:tracePt t="32956" x="6699250" y="3689350"/>
          <p14:tracePt t="32973" x="6724650" y="3689350"/>
          <p14:tracePt t="32990" x="6750050" y="3683000"/>
          <p14:tracePt t="32991" x="6756400" y="3683000"/>
          <p14:tracePt t="33006" x="6775450" y="3683000"/>
          <p14:tracePt t="33023" x="6794500" y="3676650"/>
          <p14:tracePt t="33027" x="6800850" y="3676650"/>
          <p14:tracePt t="33040" x="6813550" y="3670300"/>
          <p14:tracePt t="33057" x="6832600" y="3670300"/>
          <p14:tracePt t="33074" x="6858000" y="3670300"/>
          <p14:tracePt t="33090" x="6896100" y="3670300"/>
          <p14:tracePt t="33093" x="6902450" y="3670300"/>
          <p14:tracePt t="33107" x="6940550" y="3676650"/>
          <p14:tracePt t="33124" x="6985000" y="3689350"/>
          <p14:tracePt t="33141" x="7054850" y="3708400"/>
          <p14:tracePt t="33146" x="7080250" y="3721100"/>
          <p14:tracePt t="33157" x="7118350" y="3727450"/>
          <p14:tracePt t="33174" x="7194550" y="3740150"/>
          <p14:tracePt t="33190" x="7270750" y="3740150"/>
          <p14:tracePt t="33207" x="7340600" y="3740150"/>
          <p14:tracePt t="33209" x="7346950" y="3740150"/>
          <p14:tracePt t="33224" x="7391400" y="3740150"/>
          <p14:tracePt t="33229" x="7404100" y="3740150"/>
          <p14:tracePt t="33240" x="7429500" y="3740150"/>
          <p14:tracePt t="33257" x="7467600" y="3740150"/>
          <p14:tracePt t="33274" x="7493000" y="3740150"/>
          <p14:tracePt t="33291" x="7512050" y="3733800"/>
          <p14:tracePt t="33307" x="7531100" y="3727450"/>
          <p14:tracePt t="33309" x="7537450" y="3721100"/>
          <p14:tracePt t="33324" x="7550150" y="3714750"/>
          <p14:tracePt t="33341" x="7569200" y="3708400"/>
          <p14:tracePt t="33357" x="7594600" y="3695700"/>
          <p14:tracePt t="33359" x="7600950" y="3695700"/>
          <p14:tracePt t="33375" x="7639050" y="3689350"/>
          <p14:tracePt t="33391" x="7677150" y="3689350"/>
          <p14:tracePt t="33407" x="7747000" y="3676650"/>
          <p14:tracePt t="33410" x="7766050" y="3676650"/>
          <p14:tracePt t="33424" x="7810500" y="3663950"/>
          <p14:tracePt t="33441" x="7874000" y="3651250"/>
          <p14:tracePt t="33457" x="7937500" y="3619500"/>
          <p14:tracePt t="33459" x="7937500" y="3613150"/>
          <p14:tracePt t="33474" x="7994650" y="3562350"/>
          <p14:tracePt t="33491" x="8077200" y="3473450"/>
          <p14:tracePt t="33507" x="8153400" y="3371850"/>
          <p14:tracePt t="33524" x="8216900" y="3270250"/>
          <p14:tracePt t="33540" x="8248650" y="3200400"/>
          <p14:tracePt t="33557" x="8267700" y="3130550"/>
          <p14:tracePt t="33560" x="8267700" y="3124200"/>
          <p14:tracePt t="33574" x="8267700" y="3086100"/>
          <p14:tracePt t="33591" x="8267700" y="3028950"/>
          <p14:tracePt t="33593" x="8267700" y="3022600"/>
          <p14:tracePt t="33608" x="8248650" y="2984500"/>
          <p14:tracePt t="33624" x="8235950" y="2952750"/>
          <p14:tracePt t="33626" x="8223250" y="2940050"/>
          <p14:tracePt t="33641" x="8210550" y="2914650"/>
          <p14:tracePt t="33657" x="8191500" y="2889250"/>
          <p14:tracePt t="33674" x="8178800" y="2870200"/>
          <p14:tracePt t="33691" x="8166100" y="2863850"/>
          <p14:tracePt t="33694" x="8166100" y="2857500"/>
          <p14:tracePt t="33708" x="8159750" y="2857500"/>
          <p14:tracePt t="33724" x="8147050" y="2844800"/>
          <p14:tracePt t="33730" x="8140700" y="2844800"/>
          <p14:tracePt t="33741" x="8134350" y="2844800"/>
          <p14:tracePt t="33758" x="8121650" y="2838450"/>
          <p14:tracePt t="34557" x="8115300" y="2838450"/>
          <p14:tracePt t="34599" x="8108950" y="2838450"/>
          <p14:tracePt t="45718"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742"/>
            <a:ext cx="8229600" cy="1143000"/>
          </a:xfrm>
        </p:spPr>
        <p:txBody>
          <a:bodyPr/>
          <a:lstStyle/>
          <a:p>
            <a:pPr marL="0" lvl="0" indent="0">
              <a:buNone/>
            </a:pPr>
            <a:r>
              <a:rPr dirty="0"/>
              <a:t>Position</a:t>
            </a:r>
          </a:p>
        </p:txBody>
      </p:sp>
      <p:sp>
        <p:nvSpPr>
          <p:cNvPr id="3" name="Content Placeholder 2"/>
          <p:cNvSpPr>
            <a:spLocks noGrp="1"/>
          </p:cNvSpPr>
          <p:nvPr>
            <p:ph idx="1"/>
          </p:nvPr>
        </p:nvSpPr>
        <p:spPr>
          <a:xfrm>
            <a:off x="394970" y="579438"/>
            <a:ext cx="8229600" cy="1981200"/>
          </a:xfrm>
        </p:spPr>
        <p:txBody>
          <a:bodyPr>
            <a:normAutofit/>
          </a:bodyPr>
          <a:lstStyle/>
          <a:p>
            <a:pPr marL="0" lvl="0" indent="0">
              <a:spcBef>
                <a:spcPts val="3000"/>
              </a:spcBef>
              <a:buNone/>
            </a:pPr>
            <a:r>
              <a:rPr sz="2400" b="1" dirty="0"/>
              <a:t>Zoom in</a:t>
            </a:r>
          </a:p>
          <a:p>
            <a:pPr lvl="1"/>
            <a:r>
              <a:rPr sz="2000" dirty="0"/>
              <a:t>quarterback : almost </a:t>
            </a:r>
            <a:r>
              <a:rPr lang="en-US" sz="2000" dirty="0"/>
              <a:t>6 </a:t>
            </a:r>
            <a:r>
              <a:rPr sz="2000" dirty="0"/>
              <a:t>million</a:t>
            </a:r>
          </a:p>
          <a:p>
            <a:pPr lvl="1"/>
            <a:r>
              <a:rPr sz="2000" dirty="0"/>
              <a:t>4-3 outsider linebacker : still top 10/24</a:t>
            </a:r>
          </a:p>
        </p:txBody>
      </p:sp>
      <p:pic>
        <p:nvPicPr>
          <p:cNvPr id="4" name="Picture 3" descr="Presentation_new_files/figure-pptx/unnamed-chunk-4-1.png">
            <a:extLst>
              <a:ext uri="{FF2B5EF4-FFF2-40B4-BE49-F238E27FC236}">
                <a16:creationId xmlns:a16="http://schemas.microsoft.com/office/drawing/2014/main" id="{6F3E0EC4-BC4A-4656-BBD3-A004B693F7B4}"/>
              </a:ext>
            </a:extLst>
          </p:cNvPr>
          <p:cNvPicPr>
            <a:picLocks noGrp="1" noChangeAspect="1"/>
          </p:cNvPicPr>
          <p:nvPr/>
        </p:nvPicPr>
        <p:blipFill>
          <a:blip r:embed="rId5"/>
          <a:stretch>
            <a:fillRect/>
          </a:stretch>
        </p:blipFill>
        <p:spPr bwMode="auto">
          <a:xfrm>
            <a:off x="1350010" y="1773936"/>
            <a:ext cx="6443980" cy="5155184"/>
          </a:xfrm>
          <a:prstGeom prst="rect">
            <a:avLst/>
          </a:prstGeom>
          <a:noFill/>
          <a:ln w="9525">
            <a:noFill/>
            <a:headEnd/>
            <a:tailEnd/>
          </a:ln>
        </p:spPr>
      </p:pic>
      <p:pic>
        <p:nvPicPr>
          <p:cNvPr id="11" name="Audio 10">
            <a:hlinkClick r:id="" action="ppaction://media"/>
            <a:extLst>
              <a:ext uri="{FF2B5EF4-FFF2-40B4-BE49-F238E27FC236}">
                <a16:creationId xmlns:a16="http://schemas.microsoft.com/office/drawing/2014/main" id="{3CAA347C-5EAC-4D91-8055-9419B5A171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642"/>
    </mc:Choice>
    <mc:Fallback xmlns="">
      <p:transition spd="slow" advTm="65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370" x="8661400" y="5365750"/>
          <p14:tracePt t="1405" x="8667750" y="5365750"/>
          <p14:tracePt t="1407" x="8667750" y="5359400"/>
          <p14:tracePt t="1423" x="8693150" y="5340350"/>
          <p14:tracePt t="1440" x="8737600" y="5314950"/>
          <p14:tracePt t="1441" x="8743950" y="5308600"/>
          <p14:tracePt t="1457" x="8820150" y="5270500"/>
          <p14:tracePt t="1473" x="8921750" y="5232400"/>
          <p14:tracePt t="1475" x="8940800" y="5219700"/>
          <p14:tracePt t="1490" x="9048750" y="5187950"/>
          <p14:tracePt t="4481" x="9137650" y="4813300"/>
          <p14:tracePt t="4483" x="9124950" y="4806950"/>
          <p14:tracePt t="4493" x="9036050" y="4787900"/>
          <p14:tracePt t="4510" x="8902700" y="4762500"/>
          <p14:tracePt t="4526" x="8782050" y="4743450"/>
          <p14:tracePt t="4543" x="8699500" y="4730750"/>
          <p14:tracePt t="4560" x="8629650" y="4718050"/>
          <p14:tracePt t="4561" x="8623300" y="4718050"/>
          <p14:tracePt t="4576" x="8553450" y="4711700"/>
          <p14:tracePt t="4593" x="8483600" y="4699000"/>
          <p14:tracePt t="4610" x="8420100" y="4699000"/>
          <p14:tracePt t="4627" x="8331200" y="4692650"/>
          <p14:tracePt t="4643" x="8229600" y="4686300"/>
          <p14:tracePt t="4660" x="8121650" y="4686300"/>
          <p14:tracePt t="4677" x="7981950" y="4686300"/>
          <p14:tracePt t="4693" x="7861300" y="4686300"/>
          <p14:tracePt t="4710" x="7747000" y="4686300"/>
          <p14:tracePt t="4727" x="7639050" y="4705350"/>
          <p14:tracePt t="4743" x="7543800" y="4737100"/>
          <p14:tracePt t="4760" x="7461250" y="4768850"/>
          <p14:tracePt t="4777" x="7366000" y="4826000"/>
          <p14:tracePt t="4793" x="7289800" y="4876800"/>
          <p14:tracePt t="4810" x="7207250" y="4946650"/>
          <p14:tracePt t="4827" x="7124700" y="5016500"/>
          <p14:tracePt t="4844" x="7061200" y="5080000"/>
          <p14:tracePt t="4845" x="7054850" y="5092700"/>
          <p14:tracePt t="4860" x="6991350" y="5156200"/>
          <p14:tracePt t="4877" x="6927850" y="5245100"/>
          <p14:tracePt t="4894" x="6889750" y="5308600"/>
          <p14:tracePt t="4910" x="6877050" y="5340350"/>
          <p14:tracePt t="4927" x="6870700" y="5359400"/>
          <p14:tracePt t="4944" x="6870700" y="5372100"/>
          <p14:tracePt t="4961" x="6870700" y="5384800"/>
          <p14:tracePt t="4977" x="6870700" y="5403850"/>
          <p14:tracePt t="4994" x="6870700" y="5416550"/>
          <p14:tracePt t="5010" x="6877050" y="5422900"/>
          <p14:tracePt t="5027" x="6883400" y="5429250"/>
          <p14:tracePt t="5044" x="6915150" y="5403850"/>
          <p14:tracePt t="5060" x="6921500" y="5391150"/>
          <p14:tracePt t="5360" x="6915150" y="5391150"/>
          <p14:tracePt t="5363" x="6915150" y="5397500"/>
          <p14:tracePt t="5377" x="6902450" y="5397500"/>
          <p14:tracePt t="5394" x="6864350" y="5403850"/>
          <p14:tracePt t="5411" x="6832600" y="5410200"/>
          <p14:tracePt t="5427" x="6813550" y="5416550"/>
          <p14:tracePt t="5444" x="6794500" y="5416550"/>
          <p14:tracePt t="5445" x="6788150" y="5416550"/>
          <p14:tracePt t="5461" x="6781800" y="5422900"/>
          <p14:tracePt t="5477" x="6769100" y="5429250"/>
          <p14:tracePt t="5494" x="6756400" y="5435600"/>
          <p14:tracePt t="5511" x="6737350" y="5461000"/>
          <p14:tracePt t="5528" x="6724650" y="5473700"/>
          <p14:tracePt t="5545" x="6699250" y="5499100"/>
          <p14:tracePt t="5546" x="6692900" y="5505450"/>
          <p14:tracePt t="5561" x="6673850" y="5524500"/>
          <p14:tracePt t="5578" x="6648450" y="5543550"/>
          <p14:tracePt t="5594" x="6629400" y="5568950"/>
          <p14:tracePt t="5611" x="6610350" y="5607050"/>
          <p14:tracePt t="5628" x="6597650" y="5632450"/>
          <p14:tracePt t="5644" x="6578600" y="5657850"/>
          <p14:tracePt t="5661" x="6565900" y="5689600"/>
          <p14:tracePt t="5678" x="6559550" y="5715000"/>
          <p14:tracePt t="5694" x="6546850" y="5734050"/>
          <p14:tracePt t="5711" x="6540500" y="5753100"/>
          <p14:tracePt t="5728" x="6527800" y="5778500"/>
          <p14:tracePt t="5744" x="6521450" y="5803900"/>
          <p14:tracePt t="5761" x="6521450" y="5816600"/>
          <p14:tracePt t="5778" x="6515100" y="5816600"/>
          <p14:tracePt t="5794" x="6515100" y="5822950"/>
          <p14:tracePt t="5851" x="6521450" y="5822950"/>
          <p14:tracePt t="5855" x="6527800" y="5816600"/>
          <p14:tracePt t="5861" x="6527800" y="5810250"/>
          <p14:tracePt t="5878" x="6553200" y="5778500"/>
          <p14:tracePt t="5894" x="6578600" y="5746750"/>
          <p14:tracePt t="5911" x="6604000" y="5708650"/>
          <p14:tracePt t="5928" x="6616700" y="5676900"/>
          <p14:tracePt t="5945" x="6635750" y="5638800"/>
          <p14:tracePt t="5961" x="6648450" y="5594350"/>
          <p14:tracePt t="5978" x="6654800" y="5556250"/>
          <p14:tracePt t="5995" x="6667500" y="5511800"/>
          <p14:tracePt t="6011" x="6673850" y="5473700"/>
          <p14:tracePt t="6028" x="6686550" y="5448300"/>
          <p14:tracePt t="6045" x="6692900" y="5410200"/>
          <p14:tracePt t="6062" x="6692900" y="5378450"/>
          <p14:tracePt t="6078" x="6699250" y="5346700"/>
          <p14:tracePt t="6095" x="6699250" y="5308600"/>
          <p14:tracePt t="6112" x="6699250" y="5276850"/>
          <p14:tracePt t="6128" x="6692900" y="5238750"/>
          <p14:tracePt t="6145" x="6686550" y="5194300"/>
          <p14:tracePt t="6162" x="6686550" y="5162550"/>
          <p14:tracePt t="6178" x="6680200" y="5137150"/>
          <p14:tracePt t="6195" x="6673850" y="5099050"/>
          <p14:tracePt t="6212" x="6667500" y="5073650"/>
          <p14:tracePt t="6229" x="6667500" y="5041900"/>
          <p14:tracePt t="6245" x="6667500" y="5003800"/>
          <p14:tracePt t="6262" x="6661150" y="4978400"/>
          <p14:tracePt t="6279" x="6661150" y="4953000"/>
          <p14:tracePt t="6295" x="6661150" y="4921250"/>
          <p14:tracePt t="6312" x="6654800" y="4889500"/>
          <p14:tracePt t="6329" x="6642100" y="4851400"/>
          <p14:tracePt t="6345" x="6629400" y="4819650"/>
          <p14:tracePt t="6350" x="6623050" y="4806950"/>
          <p14:tracePt t="6362" x="6610350" y="4794250"/>
          <p14:tracePt t="6379" x="6584950" y="4762500"/>
          <p14:tracePt t="6395" x="6546850" y="4730750"/>
          <p14:tracePt t="6396" x="6540500" y="4730750"/>
          <p14:tracePt t="6412" x="6508750" y="4705350"/>
          <p14:tracePt t="6429" x="6477000" y="4692650"/>
          <p14:tracePt t="6445" x="6457950" y="4679950"/>
          <p14:tracePt t="6462" x="6451600" y="4673600"/>
          <p14:tracePt t="6479" x="6445250" y="4673600"/>
          <p14:tracePt t="6495" x="6438900" y="4673600"/>
          <p14:tracePt t="6512" x="6426200" y="4673600"/>
          <p14:tracePt t="6529" x="6394450" y="4686300"/>
          <p14:tracePt t="6545" x="6369050" y="4699000"/>
          <p14:tracePt t="6563" x="6343650" y="4711700"/>
          <p14:tracePt t="6579" x="6311900" y="4737100"/>
          <p14:tracePt t="6581" x="6305550" y="4737100"/>
          <p14:tracePt t="6595" x="6273800" y="4768850"/>
          <p14:tracePt t="6612" x="6229350" y="4819650"/>
          <p14:tracePt t="6615" x="6216650" y="4838700"/>
          <p14:tracePt t="6629" x="6172200" y="4902200"/>
          <p14:tracePt t="6647" x="6121400" y="4984750"/>
          <p14:tracePt t="6662" x="6083300" y="5054600"/>
          <p14:tracePt t="6679" x="6051550" y="5149850"/>
          <p14:tracePt t="6696" x="6038850" y="5226050"/>
          <p14:tracePt t="6712" x="6032500" y="5314950"/>
          <p14:tracePt t="6714" x="6032500" y="5321300"/>
          <p14:tracePt t="6729" x="6032500" y="5410200"/>
          <p14:tracePt t="6730" x="6032500" y="5422900"/>
          <p14:tracePt t="6746" x="6045200" y="5505450"/>
          <p14:tracePt t="6763" x="6064250" y="5594350"/>
          <p14:tracePt t="6779" x="6096000" y="5683250"/>
          <p14:tracePt t="6781" x="6102350" y="5695950"/>
          <p14:tracePt t="6796" x="6134100" y="5759450"/>
          <p14:tracePt t="6813" x="6178550" y="5842000"/>
          <p14:tracePt t="6829" x="6223000" y="5924550"/>
          <p14:tracePt t="6831" x="6223000" y="5930900"/>
          <p14:tracePt t="6847" x="6248400" y="5994400"/>
          <p14:tracePt t="6849" x="6261100" y="6013450"/>
          <p14:tracePt t="6863" x="6273800" y="6057900"/>
          <p14:tracePt t="6866" x="6280150" y="6070600"/>
          <p14:tracePt t="6879" x="6299200" y="6108700"/>
          <p14:tracePt t="6896" x="6318250" y="6140450"/>
          <p14:tracePt t="6913" x="6337300" y="6159500"/>
          <p14:tracePt t="6929" x="6356350" y="6172200"/>
          <p14:tracePt t="6946" x="6381750" y="6178550"/>
          <p14:tracePt t="6963" x="6400800" y="6172200"/>
          <p14:tracePt t="6979" x="6426200" y="6159500"/>
          <p14:tracePt t="6996" x="6451600" y="6146800"/>
          <p14:tracePt t="7013" x="6496050" y="6115050"/>
          <p14:tracePt t="7015" x="6502400" y="6108700"/>
          <p14:tracePt t="7029" x="6559550" y="6051550"/>
          <p14:tracePt t="7046" x="6604000" y="5975350"/>
          <p14:tracePt t="7063" x="6654800" y="5854700"/>
          <p14:tracePt t="7080" x="6686550" y="5753100"/>
          <p14:tracePt t="7096" x="6705600" y="5657850"/>
          <p14:tracePt t="7098" x="6711950" y="5645150"/>
          <p14:tracePt t="7113" x="6718300" y="5581650"/>
          <p14:tracePt t="7130" x="6724650" y="5492750"/>
          <p14:tracePt t="7131" x="6724650" y="5486400"/>
          <p14:tracePt t="7146" x="6724650" y="5416550"/>
          <p14:tracePt t="7163" x="6724650" y="5334000"/>
          <p14:tracePt t="7180" x="6711950" y="5245100"/>
          <p14:tracePt t="7196" x="6692900" y="5175250"/>
          <p14:tracePt t="7197" x="6686550" y="5162550"/>
          <p14:tracePt t="7213" x="6667500" y="5105400"/>
          <p14:tracePt t="7230" x="6654800" y="5067300"/>
          <p14:tracePt t="7246" x="6648450" y="5022850"/>
          <p14:tracePt t="7263" x="6642100" y="4959350"/>
          <p14:tracePt t="7265" x="6635750" y="4959350"/>
          <p14:tracePt t="7280" x="6623050" y="4908550"/>
          <p14:tracePt t="7296" x="6610350" y="4864100"/>
          <p14:tracePt t="7299" x="6604000" y="4851400"/>
          <p14:tracePt t="7313" x="6591300" y="4819650"/>
          <p14:tracePt t="7330" x="6578600" y="4781550"/>
          <p14:tracePt t="7346" x="6559550" y="4743450"/>
          <p14:tracePt t="7348" x="6553200" y="4737100"/>
          <p14:tracePt t="7351" x="6553200" y="4730750"/>
          <p14:tracePt t="7363" x="6534150" y="4699000"/>
          <p14:tracePt t="7380" x="6489700" y="4648200"/>
          <p14:tracePt t="7381" x="6489700" y="4641850"/>
          <p14:tracePt t="7397" x="6445250" y="4610100"/>
          <p14:tracePt t="7413" x="6419850" y="4578350"/>
          <p14:tracePt t="7414" x="6413500" y="4578350"/>
          <p14:tracePt t="7430" x="6413500" y="4572000"/>
          <p14:tracePt t="7544" x="6413500" y="4565650"/>
          <p14:tracePt t="7552" x="6407150" y="4559300"/>
          <p14:tracePt t="7563" x="6394450" y="4546600"/>
          <p14:tracePt t="7580" x="6388100" y="4540250"/>
          <p14:tracePt t="7793" x="6388100" y="4559300"/>
          <p14:tracePt t="7797" x="6388100" y="4565650"/>
          <p14:tracePt t="7813" x="6388100" y="4584700"/>
          <p14:tracePt t="7883" x="6388100" y="4578350"/>
          <p14:tracePt t="7888" x="6388100" y="4572000"/>
          <p14:tracePt t="7897" x="6388100" y="4552950"/>
          <p14:tracePt t="7913" x="6400800" y="4514850"/>
          <p14:tracePt t="7930" x="6407150" y="4470400"/>
          <p14:tracePt t="7933" x="6407150" y="4438650"/>
          <p14:tracePt t="7947" x="6407150" y="4362450"/>
          <p14:tracePt t="7963" x="6407150" y="4235450"/>
          <p14:tracePt t="7980" x="6407150" y="4114800"/>
          <p14:tracePt t="7981" x="6407150" y="4095750"/>
          <p14:tracePt t="7997" x="6407150" y="3898900"/>
          <p14:tracePt t="8014" x="6394450" y="3683000"/>
          <p14:tracePt t="8030" x="6375400" y="3454400"/>
          <p14:tracePt t="8033" x="6369050" y="3397250"/>
          <p14:tracePt t="8047" x="6362700" y="3232150"/>
          <p14:tracePt t="8064" x="6350000" y="3067050"/>
          <p14:tracePt t="8065" x="6350000" y="3054350"/>
          <p14:tracePt t="8080" x="6343650" y="2940050"/>
          <p14:tracePt t="8097" x="6343650" y="2819400"/>
          <p14:tracePt t="8098" x="6343650" y="2806700"/>
          <p14:tracePt t="8114" x="6362700" y="2730500"/>
          <p14:tracePt t="8130" x="6381750" y="2641600"/>
          <p14:tracePt t="8147" x="6388100" y="2552700"/>
          <p14:tracePt t="8164" x="6388100" y="2482850"/>
          <p14:tracePt t="8165" x="6388100" y="2476500"/>
          <p14:tracePt t="8181" x="6388100" y="2419350"/>
          <p14:tracePt t="8197" x="6394450" y="2330450"/>
          <p14:tracePt t="8214" x="6400800" y="2254250"/>
          <p14:tracePt t="8231" x="6407150" y="2178050"/>
          <p14:tracePt t="8247" x="6413500" y="2095500"/>
          <p14:tracePt t="8264" x="6413500" y="2044700"/>
          <p14:tracePt t="8281" x="6413500" y="2012950"/>
          <p14:tracePt t="8282" x="6413500" y="2006600"/>
          <p14:tracePt t="8297" x="6413500" y="1987550"/>
          <p14:tracePt t="8331" x="6413500" y="1981200"/>
          <p14:tracePt t="8434" x="6407150" y="1987550"/>
          <p14:tracePt t="8437" x="6400800" y="1987550"/>
          <p14:tracePt t="8448" x="6394450" y="2000250"/>
          <p14:tracePt t="8464" x="6375400" y="2006600"/>
          <p14:tracePt t="8481" x="6362700" y="2012950"/>
          <p14:tracePt t="8498" x="6350000" y="2019300"/>
          <p14:tracePt t="8500" x="6350000" y="2025650"/>
          <p14:tracePt t="8514" x="6343650" y="2025650"/>
          <p14:tracePt t="8531" x="6337300" y="2032000"/>
          <p14:tracePt t="8547" x="6324600" y="2044700"/>
          <p14:tracePt t="8550" x="6324600" y="2051050"/>
          <p14:tracePt t="8564" x="6318250" y="2057400"/>
          <p14:tracePt t="8581" x="6318250" y="2076450"/>
          <p14:tracePt t="8597" x="6318250" y="2089150"/>
          <p14:tracePt t="8614" x="6318250" y="2101850"/>
          <p14:tracePt t="8631" x="6318250" y="2108200"/>
          <p14:tracePt t="8648" x="6318250" y="2120900"/>
          <p14:tracePt t="8664" x="6318250" y="2133600"/>
          <p14:tracePt t="8681" x="6324600" y="2133600"/>
          <p14:tracePt t="8698" x="6330950" y="2133600"/>
          <p14:tracePt t="8720" x="6337300" y="2133600"/>
          <p14:tracePt t="8731" x="6343650" y="2127250"/>
          <p14:tracePt t="8748" x="6362700" y="2108200"/>
          <p14:tracePt t="8765" x="6369050" y="2082800"/>
          <p14:tracePt t="8781" x="6381750" y="2044700"/>
          <p14:tracePt t="8798" x="6388100" y="2019300"/>
          <p14:tracePt t="8814" x="6388100" y="2006600"/>
          <p14:tracePt t="8948" x="6388100" y="2012950"/>
          <p14:tracePt t="9265" x="6388100" y="2019300"/>
          <p14:tracePt t="9272" x="6388100" y="2025650"/>
          <p14:tracePt t="9288" x="6381750" y="2032000"/>
          <p14:tracePt t="9323" x="6381750" y="2038350"/>
          <p14:tracePt t="10390" x="6381750" y="2044700"/>
          <p14:tracePt t="10394" x="6381750" y="2051050"/>
          <p14:tracePt t="10400" x="6381750" y="2057400"/>
          <p14:tracePt t="10416" x="6381750" y="2076450"/>
          <p14:tracePt t="10433" x="6381750" y="2089150"/>
          <p14:tracePt t="10449" x="6388100" y="2101850"/>
          <p14:tracePt t="10483" x="6394450" y="2108200"/>
          <p14:tracePt t="10671" x="6394450" y="2114550"/>
          <p14:tracePt t="10676" x="6394450" y="2120900"/>
          <p14:tracePt t="10683" x="6394450" y="2127250"/>
          <p14:tracePt t="10700" x="6381750" y="2146300"/>
          <p14:tracePt t="10717" x="6375400" y="2159000"/>
          <p14:tracePt t="10719" x="6369050" y="2165350"/>
          <p14:tracePt t="10734" x="6369050" y="2171700"/>
          <p14:tracePt t="10750" x="6369050" y="2178050"/>
          <p14:tracePt t="10874" x="6369050" y="2184400"/>
          <p14:tracePt t="10898" x="6362700" y="2184400"/>
          <p14:tracePt t="11164" x="6356350" y="2184400"/>
          <p14:tracePt t="11215" x="6350000" y="2184400"/>
          <p14:tracePt t="11272" x="6343650" y="2184400"/>
          <p14:tracePt t="11284" x="6343650" y="2190750"/>
          <p14:tracePt t="11300" x="6337300" y="2190750"/>
          <p14:tracePt t="11348" x="6337300" y="2197100"/>
          <p14:tracePt t="11366" x="6330950" y="2197100"/>
          <p14:tracePt t="11380" x="6324600" y="2203450"/>
          <p14:tracePt t="11393" x="6324600" y="2209800"/>
          <p14:tracePt t="11408" x="6318250" y="2209800"/>
          <p14:tracePt t="11430" x="6318250" y="2216150"/>
          <p14:tracePt t="11508" x="6311900" y="2216150"/>
          <p14:tracePt t="11536" x="6311900" y="2222500"/>
          <p14:tracePt t="11856" x="6305550" y="2222500"/>
          <p14:tracePt t="11860" x="6299200" y="2222500"/>
          <p14:tracePt t="11868" x="6292850" y="2222500"/>
          <p14:tracePt t="11884" x="6267450" y="2222500"/>
          <p14:tracePt t="11901" x="6178550" y="2235200"/>
          <p14:tracePt t="11918" x="6064250" y="2247900"/>
          <p14:tracePt t="11934" x="5911850" y="2266950"/>
          <p14:tracePt t="11951" x="5676900" y="2286000"/>
          <p14:tracePt t="11953" x="5651500" y="2292350"/>
          <p14:tracePt t="11968" x="5454650" y="2305050"/>
          <p14:tracePt t="11984" x="5207000" y="2317750"/>
          <p14:tracePt t="12001" x="4940300" y="2324100"/>
          <p14:tracePt t="12018" x="4724400" y="2324100"/>
          <p14:tracePt t="12034" x="4502150" y="2324100"/>
          <p14:tracePt t="12051" x="4248150" y="2324100"/>
          <p14:tracePt t="12053" x="4216400" y="2324100"/>
          <p14:tracePt t="12068" x="4000500" y="2324100"/>
          <p14:tracePt t="12085" x="3727450" y="2324100"/>
          <p14:tracePt t="12101" x="3422650" y="2317750"/>
          <p14:tracePt t="12118" x="3162300" y="2311400"/>
          <p14:tracePt t="12135" x="2908300" y="2311400"/>
          <p14:tracePt t="12151" x="2692400" y="2311400"/>
          <p14:tracePt t="12168" x="2533650" y="2311400"/>
          <p14:tracePt t="12185" x="2406650" y="2311400"/>
          <p14:tracePt t="12187" x="2381250" y="2311400"/>
          <p14:tracePt t="12201" x="2305050" y="2311400"/>
          <p14:tracePt t="12218" x="2241550" y="2311400"/>
          <p14:tracePt t="12219" x="2235200" y="2311400"/>
          <p14:tracePt t="12235" x="2190750" y="2311400"/>
          <p14:tracePt t="12251" x="2152650" y="2317750"/>
          <p14:tracePt t="12268" x="2127250" y="2317750"/>
          <p14:tracePt t="12284" x="2101850" y="2324100"/>
          <p14:tracePt t="12301" x="2063750" y="2324100"/>
          <p14:tracePt t="12318" x="2038350" y="2324100"/>
          <p14:tracePt t="12335" x="2006600" y="2324100"/>
          <p14:tracePt t="12337" x="1993900" y="2324100"/>
          <p14:tracePt t="12351" x="1962150" y="2324100"/>
          <p14:tracePt t="12356" x="1949450" y="2324100"/>
          <p14:tracePt t="12368" x="1924050" y="2311400"/>
          <p14:tracePt t="12385" x="1866900" y="2298700"/>
          <p14:tracePt t="12401" x="1822450" y="2286000"/>
          <p14:tracePt t="12403" x="1816100" y="2286000"/>
          <p14:tracePt t="12418" x="1797050" y="2279650"/>
          <p14:tracePt t="12435" x="1790700" y="2279650"/>
          <p14:tracePt t="12451" x="1790700" y="2273300"/>
          <p14:tracePt t="12468" x="1784350" y="2273300"/>
          <p14:tracePt t="12485" x="1778000" y="2266950"/>
          <p14:tracePt t="12501" x="1765300" y="2254250"/>
          <p14:tracePt t="12518" x="1746250" y="2247900"/>
          <p14:tracePt t="12535" x="1733550" y="2228850"/>
          <p14:tracePt t="12551" x="1714500" y="2216150"/>
          <p14:tracePt t="12569" x="1701800" y="2190750"/>
          <p14:tracePt t="12571" x="1695450" y="2184400"/>
          <p14:tracePt t="12585" x="1682750" y="2165350"/>
          <p14:tracePt t="12602" x="1676400" y="2146300"/>
          <p14:tracePt t="12618" x="1670050" y="2146300"/>
          <p14:tracePt t="12651" x="1670050" y="2139950"/>
          <p14:tracePt t="12691" x="1670050" y="2133600"/>
          <p14:tracePt t="12707" x="1670050" y="2127250"/>
          <p14:tracePt t="12710" x="1670050" y="2120900"/>
          <p14:tracePt t="12719" x="1676400" y="2114550"/>
          <p14:tracePt t="12735" x="1676400" y="2095500"/>
          <p14:tracePt t="12752" x="1682750" y="2070100"/>
          <p14:tracePt t="12768" x="1689100" y="2057400"/>
          <p14:tracePt t="12785" x="1689100" y="2038350"/>
          <p14:tracePt t="12802" x="1689100" y="2032000"/>
          <p14:tracePt t="12818" x="1689100" y="2025650"/>
          <p14:tracePt t="12835" x="1689100" y="2019300"/>
          <p14:tracePt t="12852" x="1695450" y="2012950"/>
          <p14:tracePt t="12870" x="1701800" y="2012950"/>
          <p14:tracePt t="12885" x="1701800" y="2006600"/>
          <p14:tracePt t="12902" x="1708150" y="1993900"/>
          <p14:tracePt t="12918" x="1714500" y="1987550"/>
          <p14:tracePt t="12935" x="1714500" y="1981200"/>
          <p14:tracePt t="12952" x="1727200" y="1981200"/>
          <p14:tracePt t="12969" x="1727200" y="1974850"/>
          <p14:tracePt t="12985" x="1733550" y="1968500"/>
          <p14:tracePt t="13002" x="1746250" y="1955800"/>
          <p14:tracePt t="13019" x="1752600" y="1949450"/>
          <p14:tracePt t="13036" x="1765300" y="1943100"/>
          <p14:tracePt t="13038" x="1765300" y="1936750"/>
          <p14:tracePt t="13052" x="1771650" y="1936750"/>
          <p14:tracePt t="13069" x="1784350" y="1924050"/>
          <p14:tracePt t="13071" x="1790700" y="1924050"/>
          <p14:tracePt t="13086" x="1803400" y="1911350"/>
          <p14:tracePt t="13103" x="1835150" y="1892300"/>
          <p14:tracePt t="13104" x="1841500" y="1892300"/>
          <p14:tracePt t="13119" x="1873250" y="1879600"/>
          <p14:tracePt t="13135" x="1905000" y="1866900"/>
          <p14:tracePt t="13152" x="1943100" y="1854200"/>
          <p14:tracePt t="13169" x="1974850" y="1847850"/>
          <p14:tracePt t="13185" x="2012950" y="1847850"/>
          <p14:tracePt t="13203" x="2044700" y="1847850"/>
          <p14:tracePt t="13219" x="2063750" y="1847850"/>
          <p14:tracePt t="13236" x="2082800" y="1847850"/>
          <p14:tracePt t="13238" x="2089150" y="1847850"/>
          <p14:tracePt t="13252" x="2095500" y="1847850"/>
          <p14:tracePt t="13269" x="2108200" y="1847850"/>
          <p14:tracePt t="13286" x="2114550" y="1854200"/>
          <p14:tracePt t="13302" x="2120900" y="1854200"/>
          <p14:tracePt t="13319" x="2127250" y="1860550"/>
          <p14:tracePt t="13336" x="2139950" y="1860550"/>
          <p14:tracePt t="13352" x="2146300" y="1866900"/>
          <p14:tracePt t="13357" x="2146300" y="1873250"/>
          <p14:tracePt t="13369" x="2159000" y="1879600"/>
          <p14:tracePt t="13386" x="2171700" y="1892300"/>
          <p14:tracePt t="13402" x="2184400" y="1898650"/>
          <p14:tracePt t="13419" x="2197100" y="1911350"/>
          <p14:tracePt t="13436" x="2203450" y="1924050"/>
          <p14:tracePt t="13452" x="2216150" y="1930400"/>
          <p14:tracePt t="13469" x="2228850" y="1943100"/>
          <p14:tracePt t="13486" x="2235200" y="1955800"/>
          <p14:tracePt t="13502" x="2247900" y="1962150"/>
          <p14:tracePt t="13519" x="2254250" y="1968500"/>
          <p14:tracePt t="13536" x="2260600" y="1987550"/>
          <p14:tracePt t="13552" x="2273300" y="2000250"/>
          <p14:tracePt t="13569" x="2279650" y="2012950"/>
          <p14:tracePt t="13586" x="2279650" y="2025650"/>
          <p14:tracePt t="13603" x="2279650" y="2038350"/>
          <p14:tracePt t="13619" x="2279650" y="2057400"/>
          <p14:tracePt t="13636" x="2279650" y="2063750"/>
          <p14:tracePt t="13653" x="2273300" y="2082800"/>
          <p14:tracePt t="13654" x="2266950" y="2089150"/>
          <p14:tracePt t="13669" x="2247900" y="2108200"/>
          <p14:tracePt t="13686" x="2222500" y="2120900"/>
          <p14:tracePt t="13688" x="2216150" y="2120900"/>
          <p14:tracePt t="13703" x="2197100" y="2133600"/>
          <p14:tracePt t="13720" x="2165350" y="2152650"/>
          <p14:tracePt t="13736" x="2133600" y="2165350"/>
          <p14:tracePt t="13739" x="2127250" y="2171700"/>
          <p14:tracePt t="13753" x="2101850" y="2178050"/>
          <p14:tracePt t="13769" x="2070100" y="2190750"/>
          <p14:tracePt t="13786" x="2038350" y="2197100"/>
          <p14:tracePt t="13804" x="1993900" y="2203450"/>
          <p14:tracePt t="13805" x="1987550" y="2203450"/>
          <p14:tracePt t="13820" x="1949450" y="2209800"/>
          <p14:tracePt t="13836" x="1892300" y="2209800"/>
          <p14:tracePt t="13837" x="1885950" y="2209800"/>
          <p14:tracePt t="13853" x="1822450" y="2203450"/>
          <p14:tracePt t="13857" x="1797050" y="2197100"/>
          <p14:tracePt t="13869" x="1739900" y="2178050"/>
          <p14:tracePt t="13886" x="1657350" y="2152650"/>
          <p14:tracePt t="13903" x="1568450" y="2120900"/>
          <p14:tracePt t="13920" x="1498600" y="2095500"/>
          <p14:tracePt t="13936" x="1460500" y="2076450"/>
          <p14:tracePt t="13938" x="1454150" y="2070100"/>
          <p14:tracePt t="13953" x="1441450" y="2063750"/>
          <p14:tracePt t="13970" x="1435100" y="2057400"/>
          <p14:tracePt t="14003" x="1428750" y="2051050"/>
          <p14:tracePt t="14020" x="1428750" y="2032000"/>
          <p14:tracePt t="14036" x="1435100" y="2006600"/>
          <p14:tracePt t="14053" x="1441450" y="1968500"/>
          <p14:tracePt t="14070" x="1454150" y="1930400"/>
          <p14:tracePt t="14086" x="1466850" y="1911350"/>
          <p14:tracePt t="14103" x="1473200" y="1898650"/>
          <p14:tracePt t="14120" x="1473200" y="1892300"/>
          <p14:tracePt t="14136" x="1479550" y="1885950"/>
          <p14:tracePt t="14153" x="1485900" y="1879600"/>
          <p14:tracePt t="14170" x="1498600" y="1873250"/>
          <p14:tracePt t="14172" x="1504950" y="1866900"/>
          <p14:tracePt t="14187" x="1517650" y="1860550"/>
          <p14:tracePt t="14203" x="1530350" y="1854200"/>
          <p14:tracePt t="14220" x="1549400" y="1847850"/>
          <p14:tracePt t="14237" x="1568450" y="1847850"/>
          <p14:tracePt t="14253" x="1612900" y="1841500"/>
          <p14:tracePt t="14255" x="1619250" y="1841500"/>
          <p14:tracePt t="14270" x="1657350" y="1841500"/>
          <p14:tracePt t="14287" x="1708150" y="1841500"/>
          <p14:tracePt t="14303" x="1752600" y="1841500"/>
          <p14:tracePt t="14305" x="1758950" y="1841500"/>
          <p14:tracePt t="14320" x="1797050" y="1841500"/>
          <p14:tracePt t="14337" x="1822450" y="1841500"/>
          <p14:tracePt t="14353" x="1841500" y="1841500"/>
          <p14:tracePt t="14370" x="1847850" y="1841500"/>
          <p14:tracePt t="14403" x="1854200" y="1847850"/>
          <p14:tracePt t="14420" x="1866900" y="1854200"/>
          <p14:tracePt t="14437" x="1879600" y="1860550"/>
          <p14:tracePt t="14453" x="1905000" y="1879600"/>
          <p14:tracePt t="14470" x="1924050" y="1892300"/>
          <p14:tracePt t="14487" x="1943100" y="1905000"/>
          <p14:tracePt t="14503" x="1962150" y="1917700"/>
          <p14:tracePt t="14521" x="1981200" y="1930400"/>
          <p14:tracePt t="14537" x="2000250" y="1943100"/>
          <p14:tracePt t="14553" x="2019300" y="1949450"/>
          <p14:tracePt t="14570" x="2038350" y="1962150"/>
          <p14:tracePt t="14587" x="2057400" y="1968500"/>
          <p14:tracePt t="14603" x="2070100" y="1974850"/>
          <p14:tracePt t="14621" x="2082800" y="1987550"/>
          <p14:tracePt t="14637" x="2101850" y="2000250"/>
          <p14:tracePt t="14654" x="2114550" y="2012950"/>
          <p14:tracePt t="14670" x="2133600" y="2019300"/>
          <p14:tracePt t="14705" x="2139950" y="2019300"/>
          <p14:tracePt t="15167" x="2139950" y="2025650"/>
          <p14:tracePt t="15200" x="2146300" y="2025650"/>
          <p14:tracePt t="15212" x="2146300" y="2032000"/>
          <p14:tracePt t="15223" x="2146300" y="2038350"/>
          <p14:tracePt t="15237" x="2146300" y="2044700"/>
          <p14:tracePt t="15251" x="2146300" y="2051050"/>
          <p14:tracePt t="15262" x="2146300" y="2057400"/>
          <p14:tracePt t="15272" x="2146300" y="2063750"/>
          <p14:tracePt t="15287" x="2146300" y="2070100"/>
          <p14:tracePt t="15330" x="2146300" y="2076450"/>
          <p14:tracePt t="15592" x="2152650" y="2076450"/>
          <p14:tracePt t="15597" x="2159000" y="2076450"/>
          <p14:tracePt t="15604" x="2171700" y="2076450"/>
          <p14:tracePt t="15621" x="2190750" y="2076450"/>
          <p14:tracePt t="15638" x="2216150" y="2076450"/>
          <p14:tracePt t="15655" x="2235200" y="2076450"/>
          <p14:tracePt t="15671" x="2254250" y="2076450"/>
          <p14:tracePt t="15688" x="2266950" y="2076450"/>
          <p14:tracePt t="15705" x="2286000" y="2076450"/>
          <p14:tracePt t="15707" x="2292350" y="2076450"/>
          <p14:tracePt t="15722" x="2317750" y="2076450"/>
          <p14:tracePt t="15739" x="2343150" y="2076450"/>
          <p14:tracePt t="15755" x="2368550" y="2076450"/>
          <p14:tracePt t="15771" x="2400300" y="2076450"/>
          <p14:tracePt t="15788" x="2432050" y="2076450"/>
          <p14:tracePt t="15805" x="2470150" y="2089150"/>
          <p14:tracePt t="15821" x="2501900" y="2095500"/>
          <p14:tracePt t="15838" x="2527300" y="2101850"/>
          <p14:tracePt t="15855" x="2552700" y="2108200"/>
          <p14:tracePt t="15858" x="2559050" y="2108200"/>
          <p14:tracePt t="15872" x="2578100" y="2114550"/>
          <p14:tracePt t="15889" x="2597150" y="2120900"/>
          <p14:tracePt t="15905" x="2622550" y="2127250"/>
          <p14:tracePt t="15921" x="2628900" y="2127250"/>
          <p14:tracePt t="15939" x="2647950" y="2133600"/>
          <p14:tracePt t="15955" x="2660650" y="2133600"/>
          <p14:tracePt t="15972" x="2679700" y="2139950"/>
          <p14:tracePt t="15988" x="2698750" y="2139950"/>
          <p14:tracePt t="16005" x="2736850" y="2146300"/>
          <p14:tracePt t="16022" x="2781300" y="2152650"/>
          <p14:tracePt t="16038" x="2825750" y="2159000"/>
          <p14:tracePt t="16055" x="2876550" y="2165350"/>
          <p14:tracePt t="16072" x="2914650" y="2178050"/>
          <p14:tracePt t="16089" x="2952750" y="2178050"/>
          <p14:tracePt t="16105" x="2984500" y="2184400"/>
          <p14:tracePt t="16122" x="3009900" y="2184400"/>
          <p14:tracePt t="16138" x="3022600" y="2190750"/>
          <p14:tracePt t="16155" x="3035300" y="2190750"/>
          <p14:tracePt t="16172" x="3048000" y="2197100"/>
          <p14:tracePt t="16188" x="3060700" y="2203450"/>
          <p14:tracePt t="16206" x="3073400" y="2209800"/>
          <p14:tracePt t="16222" x="3079750" y="2216150"/>
          <p14:tracePt t="16255" x="3086100" y="2216150"/>
          <p14:tracePt t="16517" x="3086100" y="2222500"/>
          <p14:tracePt t="16525" x="3092450" y="2222500"/>
          <p14:tracePt t="16531" x="3098800" y="2228850"/>
          <p14:tracePt t="16539" x="3098800" y="2235200"/>
          <p14:tracePt t="16555" x="3105150" y="2241550"/>
          <p14:tracePt t="16572" x="3111500" y="2241550"/>
          <p14:tracePt t="16589" x="3111500" y="2247900"/>
          <p14:tracePt t="16704" x="3117850" y="2247900"/>
          <p14:tracePt t="16708" x="3117850" y="2254250"/>
          <p14:tracePt t="16722" x="3124200" y="2260600"/>
          <p14:tracePt t="16739" x="3124200" y="2266950"/>
          <p14:tracePt t="16756" x="3130550" y="2266950"/>
          <p14:tracePt t="16772" x="3130550" y="2273300"/>
          <p14:tracePt t="16789" x="3130550" y="2286000"/>
          <p14:tracePt t="16806" x="3136900" y="2292350"/>
          <p14:tracePt t="16823" x="3136900" y="2305050"/>
          <p14:tracePt t="16839" x="3143250" y="2324100"/>
          <p14:tracePt t="16856" x="3143250" y="2362200"/>
          <p14:tracePt t="16861" x="3143250" y="2374900"/>
          <p14:tracePt t="16873" x="3143250" y="2400300"/>
          <p14:tracePt t="16889" x="3143250" y="2457450"/>
          <p14:tracePt t="16891" x="3143250" y="2463800"/>
          <p14:tracePt t="16906" x="3143250" y="2508250"/>
          <p14:tracePt t="16923" x="3143250" y="2552700"/>
          <p14:tracePt t="16925" x="3143250" y="2565400"/>
          <p14:tracePt t="16939" x="3136900" y="2609850"/>
          <p14:tracePt t="16956" x="3130550" y="2667000"/>
          <p14:tracePt t="16957" x="3124200" y="2667000"/>
          <p14:tracePt t="16973" x="3124200" y="2711450"/>
          <p14:tracePt t="16990" x="3117850" y="2762250"/>
          <p14:tracePt t="17006" x="3111500" y="2794000"/>
          <p14:tracePt t="17023" x="3098800" y="2819400"/>
          <p14:tracePt t="17039" x="3098800" y="2838450"/>
          <p14:tracePt t="17056" x="3092450" y="2851150"/>
          <p14:tracePt t="17073" x="3086100" y="2870200"/>
          <p14:tracePt t="17090" x="3086100" y="2882900"/>
          <p14:tracePt t="17106" x="3086100" y="2895600"/>
          <p14:tracePt t="17108" x="3086100" y="2901950"/>
          <p14:tracePt t="17123" x="3086100" y="2921000"/>
          <p14:tracePt t="17139" x="3086100" y="2946400"/>
          <p14:tracePt t="17156" x="3086100" y="2984500"/>
          <p14:tracePt t="17173" x="3086100" y="3048000"/>
          <p14:tracePt t="17175" x="3086100" y="3054350"/>
          <p14:tracePt t="17189" x="3086100" y="3117850"/>
          <p14:tracePt t="17207" x="3086100" y="3200400"/>
          <p14:tracePt t="17208" x="3086100" y="3206750"/>
          <p14:tracePt t="17223" x="3086100" y="3282950"/>
          <p14:tracePt t="17224" x="3092450" y="3282950"/>
          <p14:tracePt t="17240" x="3092450" y="3340100"/>
          <p14:tracePt t="17256" x="3092450" y="3429000"/>
          <p14:tracePt t="17257" x="3092450" y="3441700"/>
          <p14:tracePt t="17273" x="3098800" y="3530600"/>
          <p14:tracePt t="17290" x="3098800" y="3638550"/>
          <p14:tracePt t="17306" x="3105150" y="3727450"/>
          <p14:tracePt t="17323" x="3117850" y="3810000"/>
          <p14:tracePt t="17340" x="3124200" y="3860800"/>
          <p14:tracePt t="17356" x="3130550" y="3898900"/>
          <p14:tracePt t="17358" x="3130550" y="3905250"/>
          <p14:tracePt t="17363" x="3136900" y="3917950"/>
          <p14:tracePt t="17373" x="3136900" y="3930650"/>
          <p14:tracePt t="17390" x="3136900" y="3956050"/>
          <p14:tracePt t="17407" x="3136900" y="3981450"/>
          <p14:tracePt t="17409" x="3136900" y="3994150"/>
          <p14:tracePt t="17423" x="3143250" y="4006850"/>
          <p14:tracePt t="17440" x="3149600" y="4019550"/>
          <p14:tracePt t="17456" x="3155950" y="4025900"/>
          <p14:tracePt t="17473" x="3168650" y="4032250"/>
          <p14:tracePt t="17490" x="3181350" y="4038600"/>
          <p14:tracePt t="17506" x="3200400" y="4038600"/>
          <p14:tracePt t="17523" x="3257550" y="4025900"/>
          <p14:tracePt t="17540" x="3270250" y="4025900"/>
          <p14:tracePt t="17573" x="3270250" y="4019550"/>
          <p14:tracePt t="17863" x="3270250" y="4013200"/>
          <p14:tracePt t="17869" x="3276600" y="4000500"/>
          <p14:tracePt t="17890" x="3282950" y="3981450"/>
          <p14:tracePt t="17907" x="3282950" y="3962400"/>
          <p14:tracePt t="17923" x="3282950" y="3949700"/>
          <p14:tracePt t="17940" x="3282950" y="3943350"/>
          <p14:tracePt t="17957" x="3282950" y="3930650"/>
          <p14:tracePt t="17974" x="3276600" y="3924300"/>
          <p14:tracePt t="17990" x="3263900" y="3911600"/>
          <p14:tracePt t="18007" x="3251200" y="3898900"/>
          <p14:tracePt t="18024" x="3244850" y="3892550"/>
          <p14:tracePt t="18040" x="3232150" y="3892550"/>
          <p14:tracePt t="18057" x="3219450" y="3892550"/>
          <p14:tracePt t="18074" x="3200400" y="3898900"/>
          <p14:tracePt t="18090" x="3168650" y="3917950"/>
          <p14:tracePt t="18107" x="3136900" y="3943350"/>
          <p14:tracePt t="18124" x="3098800" y="3975100"/>
          <p14:tracePt t="18140" x="3067050" y="4019550"/>
          <p14:tracePt t="18141" x="3060700" y="4025900"/>
          <p14:tracePt t="18157" x="3022600" y="4095750"/>
          <p14:tracePt t="18174" x="3003550" y="4165600"/>
          <p14:tracePt t="18191" x="2990850" y="4235450"/>
          <p14:tracePt t="18192" x="2990850" y="4241800"/>
          <p14:tracePt t="18207" x="2990850" y="4311650"/>
          <p14:tracePt t="18208" x="2990850" y="4318000"/>
          <p14:tracePt t="18224" x="2990850" y="4375150"/>
          <p14:tracePt t="18241" x="2997200" y="4438650"/>
          <p14:tracePt t="18257" x="3003550" y="4508500"/>
          <p14:tracePt t="18258" x="3009900" y="4514850"/>
          <p14:tracePt t="18274" x="3022600" y="4565650"/>
          <p14:tracePt t="18291" x="3035300" y="4629150"/>
          <p14:tracePt t="18292" x="3035300" y="4635500"/>
          <p14:tracePt t="18307" x="3048000" y="4711700"/>
          <p14:tracePt t="18324" x="3060700" y="4787900"/>
          <p14:tracePt t="18341" x="3079750" y="4876800"/>
          <p14:tracePt t="18346" x="3079750" y="4908550"/>
          <p14:tracePt t="18357" x="3092450" y="4984750"/>
          <p14:tracePt t="18374" x="3111500" y="5080000"/>
          <p14:tracePt t="18375" x="3111500" y="5086350"/>
          <p14:tracePt t="18391" x="3130550" y="5130800"/>
          <p14:tracePt t="18407" x="3162300" y="5162550"/>
          <p14:tracePt t="18409" x="3162300" y="5168900"/>
          <p14:tracePt t="18424" x="3187700" y="5187950"/>
          <p14:tracePt t="18441" x="3225800" y="5213350"/>
          <p14:tracePt t="18457" x="3251200" y="5257800"/>
          <p14:tracePt t="18474" x="3251200" y="5372100"/>
          <p14:tracePt t="18491" x="3251200" y="5441950"/>
          <p14:tracePt t="18507" x="3251200" y="5448300"/>
          <p14:tracePt t="18524" x="3251200" y="5429250"/>
          <p14:tracePt t="18541" x="3257550" y="5353050"/>
          <p14:tracePt t="18557" x="3263900" y="5321300"/>
          <p14:tracePt t="18574" x="3263900" y="5314950"/>
          <p14:tracePt t="18873" x="3251200" y="5321300"/>
          <p14:tracePt t="18876" x="3244850" y="5327650"/>
          <p14:tracePt t="18891" x="3200400" y="5359400"/>
          <p14:tracePt t="18908" x="3187700" y="5391150"/>
          <p14:tracePt t="18925" x="3187700" y="5416550"/>
          <p14:tracePt t="18941" x="3181350" y="5448300"/>
          <p14:tracePt t="18958" x="3168650" y="5473700"/>
          <p14:tracePt t="18975" x="3155950" y="5511800"/>
          <p14:tracePt t="18977" x="3155950" y="5524500"/>
          <p14:tracePt t="18991" x="3149600" y="5568950"/>
          <p14:tracePt t="19008" x="3136900" y="5632450"/>
          <p14:tracePt t="19010" x="3130550" y="5651500"/>
          <p14:tracePt t="19025" x="3111500" y="5708650"/>
          <p14:tracePt t="19042" x="3079750" y="5791200"/>
          <p14:tracePt t="19058" x="3054350" y="5867400"/>
          <p14:tracePt t="19059" x="3048000" y="5873750"/>
          <p14:tracePt t="19075" x="3028950" y="5937250"/>
          <p14:tracePt t="19092" x="3022600" y="6000750"/>
          <p14:tracePt t="19108" x="3022600" y="6051550"/>
          <p14:tracePt t="19125" x="3035300" y="6096000"/>
          <p14:tracePt t="19141" x="3048000" y="6127750"/>
          <p14:tracePt t="19158" x="3073400" y="6159500"/>
          <p14:tracePt t="19160" x="3079750" y="6165850"/>
          <p14:tracePt t="19175" x="3092450" y="6184900"/>
          <p14:tracePt t="19191" x="3111500" y="6203950"/>
          <p14:tracePt t="19208" x="3124200" y="6216650"/>
          <p14:tracePt t="19225" x="3130550" y="6216650"/>
          <p14:tracePt t="19242" x="3136900" y="6223000"/>
          <p14:tracePt t="19286" x="3136900" y="6229350"/>
          <p14:tracePt t="19304" x="3136900" y="6235700"/>
          <p14:tracePt t="19312" x="3143250" y="6235700"/>
          <p14:tracePt t="19334" x="3143250" y="6242050"/>
          <p14:tracePt t="19340" x="3149600" y="6242050"/>
          <p14:tracePt t="19350" x="3155950" y="6242050"/>
          <p14:tracePt t="19358" x="3162300" y="6242050"/>
          <p14:tracePt t="19375" x="3175000" y="6229350"/>
          <p14:tracePt t="19392" x="3194050" y="6216650"/>
          <p14:tracePt t="19408" x="3206750" y="6203950"/>
          <p14:tracePt t="19425" x="3238500" y="6178550"/>
          <p14:tracePt t="19442" x="3257550" y="6159500"/>
          <p14:tracePt t="19458" x="3270250" y="6127750"/>
          <p14:tracePt t="19459" x="3276600" y="6127750"/>
          <p14:tracePt t="19475" x="3289300" y="6096000"/>
          <p14:tracePt t="19492" x="3302000" y="6064250"/>
          <p14:tracePt t="19508" x="3308350" y="6038850"/>
          <p14:tracePt t="19525" x="3314700" y="6013450"/>
          <p14:tracePt t="19542" x="3314700" y="5975350"/>
          <p14:tracePt t="19558" x="3314700" y="5930900"/>
          <p14:tracePt t="19575" x="3308350" y="5880100"/>
          <p14:tracePt t="19577" x="3308350" y="5873750"/>
          <p14:tracePt t="19592" x="3302000" y="5822950"/>
          <p14:tracePt t="19609" x="3295650" y="5772150"/>
          <p14:tracePt t="19625" x="3289300" y="5708650"/>
          <p14:tracePt t="19642" x="3289300" y="5657850"/>
          <p14:tracePt t="19659" x="3289300" y="5607050"/>
          <p14:tracePt t="19675" x="3289300" y="5556250"/>
          <p14:tracePt t="19692" x="3289300" y="5511800"/>
          <p14:tracePt t="19709" x="3295650" y="5448300"/>
          <p14:tracePt t="19710" x="3295650" y="5441950"/>
          <p14:tracePt t="19725" x="3308350" y="5378450"/>
          <p14:tracePt t="19727" x="3308350" y="5372100"/>
          <p14:tracePt t="19742" x="3321050" y="5334000"/>
          <p14:tracePt t="19759" x="3327400" y="5295900"/>
          <p14:tracePt t="19776" x="3333750" y="5251450"/>
          <p14:tracePt t="19792" x="3340100" y="5213350"/>
          <p14:tracePt t="19793" x="3340100" y="5207000"/>
          <p14:tracePt t="19809" x="3346450" y="5168900"/>
          <p14:tracePt t="19825" x="3346450" y="5130800"/>
          <p14:tracePt t="19842" x="3346450" y="5086350"/>
          <p14:tracePt t="19845" x="3346450" y="5073650"/>
          <p14:tracePt t="19848" x="3346450" y="5060950"/>
          <p14:tracePt t="19859" x="3346450" y="5035550"/>
          <p14:tracePt t="19876" x="3346450" y="4984750"/>
          <p14:tracePt t="19877" x="3346450" y="4972050"/>
          <p14:tracePt t="19892" x="3340100" y="4933950"/>
          <p14:tracePt t="19909" x="3333750" y="4902200"/>
          <p14:tracePt t="19926" x="3333750" y="4876800"/>
          <p14:tracePt t="19942" x="3333750" y="4838700"/>
          <p14:tracePt t="19959" x="3333750" y="4800600"/>
          <p14:tracePt t="19976" x="3333750" y="4768850"/>
          <p14:tracePt t="19993" x="3327400" y="4743450"/>
          <p14:tracePt t="20009" x="3327400" y="4724400"/>
          <p14:tracePt t="20026" x="3314700" y="4705350"/>
          <p14:tracePt t="20042" x="3314700" y="4692650"/>
          <p14:tracePt t="20059" x="3308350" y="4679950"/>
          <p14:tracePt t="20076" x="3302000" y="4673600"/>
          <p14:tracePt t="20092" x="3302000" y="4667250"/>
          <p14:tracePt t="20126" x="3289300" y="4667250"/>
          <p14:tracePt t="20143" x="3270250" y="4686300"/>
          <p14:tracePt t="20159" x="3232150" y="4705350"/>
          <p14:tracePt t="20176" x="3213100" y="4718050"/>
          <p14:tracePt t="20192" x="3200400" y="4730750"/>
          <p14:tracePt t="20209" x="3187700" y="4743450"/>
          <p14:tracePt t="20226" x="3181350" y="4756150"/>
          <p14:tracePt t="20243" x="3175000" y="4775200"/>
          <p14:tracePt t="20259" x="3175000" y="4794250"/>
          <p14:tracePt t="20276" x="3168650" y="4813300"/>
          <p14:tracePt t="20293" x="3168650" y="4851400"/>
          <p14:tracePt t="20309" x="3168650" y="4889500"/>
          <p14:tracePt t="20326" x="3168650" y="4921250"/>
          <p14:tracePt t="20343" x="3168650" y="4946650"/>
          <p14:tracePt t="20348" x="3168650" y="4953000"/>
          <p14:tracePt t="20359" x="3162300" y="4972050"/>
          <p14:tracePt t="20376" x="3155950" y="4997450"/>
          <p14:tracePt t="20393" x="3155950" y="5029200"/>
          <p14:tracePt t="20394" x="3149600" y="5035550"/>
          <p14:tracePt t="20409" x="3143250" y="5073650"/>
          <p14:tracePt t="20426" x="3130550" y="5124450"/>
          <p14:tracePt t="20443" x="3105150" y="5187950"/>
          <p14:tracePt t="20459" x="3086100" y="5251450"/>
          <p14:tracePt t="20476" x="3073400" y="5308600"/>
          <p14:tracePt t="20493" x="3060700" y="5378450"/>
          <p14:tracePt t="20494" x="3060700" y="5391150"/>
          <p14:tracePt t="20509" x="3048000" y="5441950"/>
          <p14:tracePt t="20526" x="3048000" y="5505450"/>
          <p14:tracePt t="20543" x="3048000" y="5588000"/>
          <p14:tracePt t="20559" x="3054350" y="5645150"/>
          <p14:tracePt t="20576" x="3073400" y="5702300"/>
          <p14:tracePt t="20593" x="3092450" y="5759450"/>
          <p14:tracePt t="20609" x="3111500" y="5803900"/>
          <p14:tracePt t="20626" x="3130550" y="5842000"/>
          <p14:tracePt t="20643" x="3149600" y="5873750"/>
          <p14:tracePt t="20659" x="3162300" y="5880100"/>
          <p14:tracePt t="20676" x="3168650" y="5886450"/>
          <p14:tracePt t="20730" x="3175000" y="5886450"/>
          <p14:tracePt t="20740" x="3181350" y="5880100"/>
          <p14:tracePt t="20746" x="3187700" y="5880100"/>
          <p14:tracePt t="20760" x="3213100" y="5861050"/>
          <p14:tracePt t="20776" x="3244850" y="5822950"/>
          <p14:tracePt t="20793" x="3295650" y="5727700"/>
          <p14:tracePt t="20810" x="3352800" y="5626100"/>
          <p14:tracePt t="20826" x="3409950" y="5499100"/>
          <p14:tracePt t="20843" x="3454400" y="5308600"/>
          <p14:tracePt t="20847" x="3467100" y="5264150"/>
          <p14:tracePt t="20860" x="3479800" y="5130800"/>
          <p14:tracePt t="20876" x="3486150" y="4991100"/>
          <p14:tracePt t="20893" x="3479800" y="4883150"/>
          <p14:tracePt t="20910" x="3454400" y="4832350"/>
          <p14:tracePt t="20927" x="3441700" y="4813300"/>
          <p14:tracePt t="20943" x="3429000" y="4800600"/>
          <p14:tracePt t="21352" x="3422650" y="4800600"/>
          <p14:tracePt t="21358" x="3416300" y="4806950"/>
          <p14:tracePt t="21377" x="3403600" y="4826000"/>
          <p14:tracePt t="21394" x="3390900" y="4845050"/>
          <p14:tracePt t="21410" x="3378200" y="4857750"/>
          <p14:tracePt t="21427" x="3378200" y="4864100"/>
          <p14:tracePt t="21444" x="3378200" y="4870450"/>
          <p14:tracePt t="21460" x="3371850" y="4870450"/>
          <p14:tracePt t="21477" x="3371850" y="4876800"/>
          <p14:tracePt t="21494" x="3359150" y="4889500"/>
          <p14:tracePt t="21511" x="3346450" y="4895850"/>
          <p14:tracePt t="21528" x="3327400" y="4902200"/>
          <p14:tracePt t="21561" x="3321050" y="4902200"/>
          <p14:tracePt t="21577" x="3321050" y="4908550"/>
          <p14:tracePt t="21839" x="3327400" y="4908550"/>
          <p14:tracePt t="21854" x="3333750" y="4908550"/>
          <p14:tracePt t="21864" x="3333750" y="4914900"/>
          <p14:tracePt t="21926" x="3333750" y="4908550"/>
          <p14:tracePt t="21948" x="3333750" y="4902200"/>
          <p14:tracePt t="21985" x="3333750" y="4895850"/>
          <p14:tracePt t="21988" x="3327400" y="4895850"/>
          <p14:tracePt t="21997" x="3321050" y="4895850"/>
          <p14:tracePt t="22011" x="3308350" y="4889500"/>
          <p14:tracePt t="22028" x="3295650" y="4883150"/>
          <p14:tracePt t="22044" x="3289300" y="4883150"/>
          <p14:tracePt t="22064" x="3282950" y="4883150"/>
          <p14:tracePt t="23185" x="3276600" y="4889500"/>
          <p14:tracePt t="23189" x="3270250" y="4889500"/>
          <p14:tracePt t="23196" x="3263900" y="4895850"/>
          <p14:tracePt t="23212" x="3251200" y="4908550"/>
          <p14:tracePt t="23229" x="3225800" y="4933950"/>
          <p14:tracePt t="23246" x="3200400" y="4965700"/>
          <p14:tracePt t="23263" x="3181350" y="4991100"/>
          <p14:tracePt t="23279" x="3162300" y="5022850"/>
          <p14:tracePt t="23281" x="3162300" y="5029200"/>
          <p14:tracePt t="23296" x="3143250" y="5054600"/>
          <p14:tracePt t="23312" x="3130550" y="5086350"/>
          <p14:tracePt t="23329" x="3117850" y="5124450"/>
          <p14:tracePt t="23346" x="3111500" y="5162550"/>
          <p14:tracePt t="23351" x="3105150" y="5181600"/>
          <p14:tracePt t="23363" x="3098800" y="5207000"/>
          <p14:tracePt t="23379" x="3092450" y="5245100"/>
          <p14:tracePt t="23396" x="3079750" y="5289550"/>
          <p14:tracePt t="23412" x="3079750" y="5327650"/>
          <p14:tracePt t="23429" x="3079750" y="5372100"/>
          <p14:tracePt t="23431" x="3079750" y="5378450"/>
          <p14:tracePt t="23446" x="3073400" y="5416550"/>
          <p14:tracePt t="23463" x="3073400" y="5467350"/>
          <p14:tracePt t="23479" x="3073400" y="5537200"/>
          <p14:tracePt t="23480" x="3073400" y="5543550"/>
          <p14:tracePt t="23496" x="3079750" y="5607050"/>
          <p14:tracePt t="23512" x="3092450" y="5676900"/>
          <p14:tracePt t="23529" x="3105150" y="5734050"/>
          <p14:tracePt t="23546" x="3111500" y="5778500"/>
          <p14:tracePt t="23563" x="3130550" y="5816600"/>
          <p14:tracePt t="23580" x="3143250" y="5867400"/>
          <p14:tracePt t="23581" x="3149600" y="5873750"/>
          <p14:tracePt t="23596" x="3155950" y="5911850"/>
          <p14:tracePt t="23613" x="3168650" y="5949950"/>
          <p14:tracePt t="23630" x="3181350" y="5981700"/>
          <p14:tracePt t="23632" x="3181350" y="5988050"/>
          <p14:tracePt t="23646" x="3194050" y="6000750"/>
          <p14:tracePt t="23663" x="3194050" y="6007100"/>
          <p14:tracePt t="23679" x="3200400" y="6019800"/>
          <p14:tracePt t="23696" x="3200400" y="6032500"/>
          <p14:tracePt t="23713" x="3206750" y="6045200"/>
          <p14:tracePt t="23730" x="3213100" y="6064250"/>
          <p14:tracePt t="23746" x="3219450" y="6083300"/>
          <p14:tracePt t="23763" x="3225800" y="6102350"/>
          <p14:tracePt t="23779" x="3232150" y="6121400"/>
          <p14:tracePt t="23796" x="3238500" y="6127750"/>
          <p14:tracePt t="23813" x="3244850" y="6134100"/>
          <p14:tracePt t="23853" x="3251200" y="6134100"/>
          <p14:tracePt t="23863" x="3263900" y="6134100"/>
          <p14:tracePt t="23880" x="3295650" y="6108700"/>
          <p14:tracePt t="23896" x="3346450" y="6057900"/>
          <p14:tracePt t="23913" x="3409950" y="5988050"/>
          <p14:tracePt t="23929" x="3454400" y="5911850"/>
          <p14:tracePt t="23946" x="3492500" y="5848350"/>
          <p14:tracePt t="23949" x="3498850" y="5835650"/>
          <p14:tracePt t="23963" x="3517900" y="5765800"/>
          <p14:tracePt t="23980" x="3524250" y="5683250"/>
          <p14:tracePt t="23996" x="3524250" y="5588000"/>
          <p14:tracePt t="23998" x="3517900" y="5568950"/>
          <p14:tracePt t="24013" x="3492500" y="5473700"/>
          <p14:tracePt t="24029" x="3460750" y="5391150"/>
          <p14:tracePt t="24046" x="3429000" y="5308600"/>
          <p14:tracePt t="24048" x="3422650" y="5302250"/>
          <p14:tracePt t="24063" x="3397250" y="5226050"/>
          <p14:tracePt t="24066" x="3390900" y="5219700"/>
          <p14:tracePt t="24080" x="3378200" y="5162550"/>
          <p14:tracePt t="24097" x="3365500" y="5118100"/>
          <p14:tracePt t="24113" x="3352800" y="5080000"/>
          <p14:tracePt t="24115" x="3352800" y="5067300"/>
          <p14:tracePt t="24130" x="3346450" y="5041900"/>
          <p14:tracePt t="24146" x="3340100" y="5016500"/>
          <p14:tracePt t="24163" x="3333750" y="4984750"/>
          <p14:tracePt t="24180" x="3327400" y="4959350"/>
          <p14:tracePt t="24197" x="3327400" y="4933950"/>
          <p14:tracePt t="24213" x="3314700" y="4908550"/>
          <p14:tracePt t="24230" x="3308350" y="4883150"/>
          <p14:tracePt t="24247" x="3302000" y="4864100"/>
          <p14:tracePt t="24263" x="3302000" y="4851400"/>
          <p14:tracePt t="24280" x="3295650" y="4845050"/>
          <p14:tracePt t="24297" x="3289300" y="4838700"/>
          <p14:tracePt t="24354" x="3289300" y="4832350"/>
          <p14:tracePt t="24409" x="3282950" y="4832350"/>
          <p14:tracePt t="24900" x="3276600" y="4832350"/>
          <p14:tracePt t="24952" x="3270250" y="4832350"/>
          <p14:tracePt t="24979" x="3263900" y="4832350"/>
          <p14:tracePt t="25025" x="3257550" y="4832350"/>
          <p14:tracePt t="25059" x="3251200" y="4832350"/>
          <p14:tracePt t="25099" x="3244850" y="4832350"/>
          <p14:tracePt t="25115" x="3238500" y="4832350"/>
          <p14:tracePt t="25147" x="3232150" y="4832350"/>
          <p14:tracePt t="25180" x="3225800" y="4832350"/>
          <p14:tracePt t="25230" x="3219450" y="4832350"/>
          <p14:tracePt t="25964" x="3213100" y="4832350"/>
          <p14:tracePt t="26003" x="3206750" y="4832350"/>
          <p14:tracePt t="26015" x="3206750" y="4826000"/>
          <p14:tracePt t="26022" x="3200400" y="4826000"/>
          <p14:tracePt t="26057" x="3194050" y="4826000"/>
          <p14:tracePt t="26084" x="3194050" y="4819650"/>
          <p14:tracePt t="26087" x="3187700" y="4819650"/>
          <p14:tracePt t="26131" x="3181350" y="4819650"/>
          <p14:tracePt t="26179" x="3175000" y="4819650"/>
          <p14:tracePt t="26201" x="3175000" y="4813300"/>
          <p14:tracePt t="26239" x="3168650" y="4813300"/>
          <p14:tracePt t="26287" x="3162300" y="4813300"/>
          <p14:tracePt t="26516" x="3155950" y="4813300"/>
          <p14:tracePt t="26547" x="3149600" y="4813300"/>
          <p14:tracePt t="26558" x="3143250" y="4813300"/>
          <p14:tracePt t="26572" x="3136900" y="4813300"/>
          <p14:tracePt t="26582" x="3130550" y="4813300"/>
          <p14:tracePt t="26599" x="3124200" y="4813300"/>
          <p14:tracePt t="26615" x="3117850" y="4813300"/>
          <p14:tracePt t="26632" x="3111500" y="4813300"/>
          <p14:tracePt t="26649" x="3105150" y="4813300"/>
          <p14:tracePt t="26665" x="3098800" y="4813300"/>
          <p14:tracePt t="26682" x="3092450" y="4813300"/>
          <p14:tracePt t="26707" x="3086100" y="4813300"/>
          <p14:tracePt t="26716" x="3079750" y="4813300"/>
          <p14:tracePt t="26736" x="3073400" y="4813300"/>
          <p14:tracePt t="26756" x="3067050" y="4813300"/>
          <p14:tracePt t="26772" x="3060700" y="4813300"/>
          <p14:tracePt t="26782" x="3054350" y="4813300"/>
          <p14:tracePt t="26799" x="3048000" y="4813300"/>
          <p14:tracePt t="26816" x="3041650" y="4813300"/>
          <p14:tracePt t="26832" x="3028950" y="4813300"/>
          <p14:tracePt t="26849" x="3016250" y="4813300"/>
          <p14:tracePt t="26866" x="3003550" y="4813300"/>
          <p14:tracePt t="26882" x="2990850" y="4813300"/>
          <p14:tracePt t="26899" x="2971800" y="4813300"/>
          <p14:tracePt t="26916" x="2965450" y="4813300"/>
          <p14:tracePt t="26933" x="2952750" y="4813300"/>
          <p14:tracePt t="26949" x="2940050" y="4813300"/>
          <p14:tracePt t="26966" x="2927350" y="4813300"/>
          <p14:tracePt t="26983" x="2914650" y="4813300"/>
          <p14:tracePt t="26984" x="2908300" y="4813300"/>
          <p14:tracePt t="26999" x="2889250" y="4813300"/>
          <p14:tracePt t="27016" x="2870200" y="4813300"/>
          <p14:tracePt t="27033" x="2851150" y="4813300"/>
          <p14:tracePt t="27049" x="2832100" y="4813300"/>
          <p14:tracePt t="27066" x="2819400" y="4813300"/>
          <p14:tracePt t="27083" x="2806700" y="4813300"/>
          <p14:tracePt t="27099" x="2787650" y="4813300"/>
          <p14:tracePt t="27116" x="2768600" y="4813300"/>
          <p14:tracePt t="27133" x="2749550" y="4813300"/>
          <p14:tracePt t="27149" x="2730500" y="4813300"/>
          <p14:tracePt t="27166" x="2705100" y="4813300"/>
          <p14:tracePt t="27183" x="2679700" y="4813300"/>
          <p14:tracePt t="27199" x="2660650" y="4813300"/>
          <p14:tracePt t="27216" x="2647950" y="4813300"/>
          <p14:tracePt t="27218" x="2641600" y="4813300"/>
          <p14:tracePt t="27233" x="2635250" y="4813300"/>
          <p14:tracePt t="27249" x="2622550" y="4813300"/>
          <p14:tracePt t="27266" x="2609850" y="4819650"/>
          <p14:tracePt t="27283" x="2603500" y="4826000"/>
          <p14:tracePt t="27300" x="2584450" y="4838700"/>
          <p14:tracePt t="27317" x="2571750" y="4851400"/>
          <p14:tracePt t="27333" x="2559050" y="4857750"/>
          <p14:tracePt t="27350" x="2552700" y="4857750"/>
          <p14:tracePt t="27354" x="2552700" y="4864100"/>
          <p14:tracePt t="27369" x="2546350" y="4870450"/>
          <p14:tracePt t="27392" x="2546350" y="4876800"/>
          <p14:tracePt t="27400" x="2540000" y="4876800"/>
          <p14:tracePt t="27416" x="2540000" y="4883150"/>
          <p14:tracePt t="27437" x="2540000" y="4889500"/>
          <p14:tracePt t="27450" x="2540000" y="4895850"/>
          <p14:tracePt t="27466" x="2540000" y="4902200"/>
          <p14:tracePt t="27486" x="2540000" y="4908550"/>
          <p14:tracePt t="27508" x="2540000" y="4914900"/>
          <p14:tracePt t="27519" x="2540000" y="4921250"/>
          <p14:tracePt t="27535" x="2540000" y="4927600"/>
          <p14:tracePt t="27551" x="2540000" y="4933950"/>
          <p14:tracePt t="27566" x="2540000" y="4940300"/>
          <p14:tracePt t="27583" x="2546350" y="4946650"/>
          <p14:tracePt t="27600" x="2546350" y="4959350"/>
          <p14:tracePt t="27617" x="2552700" y="4965700"/>
          <p14:tracePt t="27633" x="2559050" y="4972050"/>
          <p14:tracePt t="27650" x="2565400" y="4978400"/>
          <p14:tracePt t="27683" x="2571750" y="4984750"/>
          <p14:tracePt t="27700" x="2584450" y="5003800"/>
          <p14:tracePt t="27717" x="2597150" y="5016500"/>
          <p14:tracePt t="27733" x="2616200" y="5035550"/>
          <p14:tracePt t="27750" x="2641600" y="5060950"/>
          <p14:tracePt t="27753" x="2654300" y="5067300"/>
          <p14:tracePt t="27767" x="2667000" y="5080000"/>
          <p14:tracePt t="27783" x="2698750" y="5099050"/>
          <p14:tracePt t="27786" x="2711450" y="5105400"/>
          <p14:tracePt t="27801" x="2736850" y="5118100"/>
          <p14:tracePt t="27817" x="2781300" y="5143500"/>
          <p14:tracePt t="27818" x="2794000" y="5143500"/>
          <p14:tracePt t="27833" x="2832100" y="5162550"/>
          <p14:tracePt t="27850" x="2870200" y="5175250"/>
          <p14:tracePt t="27853" x="2882900" y="5175250"/>
          <p14:tracePt t="27867" x="2921000" y="5181600"/>
          <p14:tracePt t="27883" x="2971800" y="5194300"/>
          <p14:tracePt t="27900" x="3035300" y="5207000"/>
          <p14:tracePt t="27901" x="3041650" y="5207000"/>
          <p14:tracePt t="27917" x="3111500" y="5219700"/>
          <p14:tracePt t="27933" x="3187700" y="5226050"/>
          <p14:tracePt t="27950" x="3276600" y="5238750"/>
          <p14:tracePt t="27967" x="3371850" y="5251450"/>
          <p14:tracePt t="27969" x="3384550" y="5251450"/>
          <p14:tracePt t="27983" x="3454400" y="5257800"/>
          <p14:tracePt t="28000" x="3543300" y="5264150"/>
          <p14:tracePt t="28003" x="3562350" y="5264150"/>
          <p14:tracePt t="28017" x="3644900" y="5264150"/>
          <p14:tracePt t="28034" x="3771900" y="5283200"/>
          <p14:tracePt t="28035" x="3784600" y="5283200"/>
          <p14:tracePt t="28051" x="3905250" y="5295900"/>
          <p14:tracePt t="28052" x="3943350" y="5302250"/>
          <p14:tracePt t="28067" x="4064000" y="5308600"/>
          <p14:tracePt t="28084" x="4203700" y="5321300"/>
          <p14:tracePt t="28100" x="4330700" y="5334000"/>
          <p14:tracePt t="28102" x="4343400" y="5334000"/>
          <p14:tracePt t="28117" x="4470400" y="5340350"/>
          <p14:tracePt t="28118" x="4489450" y="5340350"/>
          <p14:tracePt t="28134" x="4584700" y="5340350"/>
          <p14:tracePt t="28150" x="4654550" y="5340350"/>
          <p14:tracePt t="28151" x="4660900" y="5340350"/>
          <p14:tracePt t="28167" x="4667250" y="5334000"/>
          <p14:tracePt t="28630" x="4660900" y="5334000"/>
          <p14:tracePt t="28634" x="4654550" y="5334000"/>
          <p14:tracePt t="28639" x="4641850" y="5327650"/>
          <p14:tracePt t="28651" x="4622800" y="5327650"/>
          <p14:tracePt t="28668" x="4603750" y="5321300"/>
          <p14:tracePt t="28684" x="4584700" y="5321300"/>
          <p14:tracePt t="28701" x="4572000" y="5321300"/>
          <p14:tracePt t="28718" x="4565650" y="5321300"/>
          <p14:tracePt t="28734" x="4565650" y="5314950"/>
          <p14:tracePt t="28752" x="4572000" y="5314950"/>
          <p14:tracePt t="28768" x="4578350" y="5314950"/>
          <p14:tracePt t="28790" x="4584700" y="5314950"/>
          <p14:tracePt t="28805" x="4591050" y="5308600"/>
          <p14:tracePt t="28818" x="4603750" y="5308600"/>
          <p14:tracePt t="28834" x="4610100" y="5308600"/>
          <p14:tracePt t="28851" x="4622800" y="5308600"/>
          <p14:tracePt t="28852" x="4629150" y="5308600"/>
          <p14:tracePt t="28868" x="4641850" y="5308600"/>
          <p14:tracePt t="28885" x="4660900" y="5308600"/>
          <p14:tracePt t="28901" x="4673600" y="5314950"/>
          <p14:tracePt t="28918" x="4692650" y="5314950"/>
          <p14:tracePt t="28934" x="4711700" y="5314950"/>
          <p14:tracePt t="28951" x="4737100" y="5321300"/>
          <p14:tracePt t="28953" x="4743450" y="5321300"/>
          <p14:tracePt t="28968" x="4775200" y="5327650"/>
          <p14:tracePt t="28985" x="4800600" y="5334000"/>
          <p14:tracePt t="29002" x="4845050" y="5353050"/>
          <p14:tracePt t="29005" x="4857750" y="5359400"/>
          <p14:tracePt t="29018" x="4914900" y="5372100"/>
          <p14:tracePt t="29035" x="5010150" y="5410200"/>
          <p14:tracePt t="29036" x="5029200" y="5422900"/>
          <p14:tracePt t="29051" x="5143500" y="5454650"/>
          <p14:tracePt t="29068" x="5289550" y="5499100"/>
          <p14:tracePt t="29069" x="5308600" y="5499100"/>
          <p14:tracePt t="29085" x="5499100" y="5549900"/>
          <p14:tracePt t="29101" x="5702300" y="5600700"/>
          <p14:tracePt t="29118" x="5905500" y="5632450"/>
          <p14:tracePt t="29135" x="6108700" y="5657850"/>
          <p14:tracePt t="29151" x="6318250" y="5676900"/>
          <p14:tracePt t="29168" x="6489700" y="5695950"/>
          <p14:tracePt t="29185" x="6648450" y="5695950"/>
          <p14:tracePt t="29187" x="6692900" y="5695950"/>
          <p14:tracePt t="29202" x="6832600" y="5695950"/>
          <p14:tracePt t="29218" x="6985000" y="5695950"/>
          <p14:tracePt t="29220" x="7023100" y="5695950"/>
          <p14:tracePt t="29235" x="7137400" y="5676900"/>
          <p14:tracePt t="29252" x="7264400" y="5638800"/>
          <p14:tracePt t="29268" x="7372350" y="5594350"/>
          <p14:tracePt t="29270" x="7397750" y="5588000"/>
          <p14:tracePt t="29285" x="7461250" y="5549900"/>
          <p14:tracePt t="29302" x="7518400" y="5524500"/>
          <p14:tracePt t="29319" x="7575550" y="5499100"/>
          <p14:tracePt t="29321" x="7594600" y="5486400"/>
          <p14:tracePt t="29335" x="7645400" y="5467350"/>
          <p14:tracePt t="29352" x="7689850" y="5441950"/>
          <p14:tracePt t="29356" x="7702550" y="5429250"/>
          <p14:tracePt t="29368" x="7727950" y="5410200"/>
          <p14:tracePt t="29385" x="7759700" y="5372100"/>
          <p14:tracePt t="29402" x="7785100" y="5340350"/>
          <p14:tracePt t="29418" x="7797800" y="5327650"/>
          <p14:tracePt t="29435" x="7835900" y="5302250"/>
          <p14:tracePt t="29452" x="7861300" y="5283200"/>
          <p14:tracePt t="29468" x="7893050" y="5251450"/>
          <p14:tracePt t="29471" x="7905750" y="5251450"/>
          <p14:tracePt t="29485" x="7924800" y="5226050"/>
          <p14:tracePt t="29502" x="7937500" y="5207000"/>
          <p14:tracePt t="29518" x="7937500" y="5200650"/>
          <p14:tracePt t="29535" x="7937500" y="5187950"/>
          <p14:tracePt t="29552" x="7937500" y="5181600"/>
          <p14:tracePt t="29570" x="7918450" y="5162550"/>
          <p14:tracePt t="29585" x="7867650" y="5143500"/>
          <p14:tracePt t="29602" x="7791450" y="5105400"/>
          <p14:tracePt t="29618" x="7715250" y="5080000"/>
          <p14:tracePt t="29619" x="7702550" y="5073650"/>
          <p14:tracePt t="29635" x="7645400" y="5060950"/>
          <p14:tracePt t="29652" x="7607300" y="5048250"/>
          <p14:tracePt t="29669" x="7575550" y="5035550"/>
          <p14:tracePt t="29685" x="7562850" y="5029200"/>
          <p14:tracePt t="29688" x="7562850" y="5022850"/>
          <p14:tracePt t="29708" x="7562850" y="5016500"/>
          <p14:tracePt t="29719" x="7556500" y="5016500"/>
          <p14:tracePt t="29735" x="7550150" y="5016500"/>
          <p14:tracePt t="29752" x="7543800" y="5010150"/>
          <p14:tracePt t="29769" x="7531100" y="5003800"/>
          <p14:tracePt t="29786" x="7512050" y="4997450"/>
          <p14:tracePt t="29802" x="7493000" y="4984750"/>
          <p14:tracePt t="29804" x="7486650" y="4984750"/>
          <p14:tracePt t="29819" x="7480300" y="4978400"/>
          <p14:tracePt t="29835" x="7467600" y="4972050"/>
          <p14:tracePt t="29866" x="7461250" y="4972050"/>
          <p14:tracePt t="30085" x="7461250" y="4984750"/>
          <p14:tracePt t="30088" x="7461250" y="4991100"/>
          <p14:tracePt t="30102" x="7461250" y="5022850"/>
          <p14:tracePt t="30119" x="7448550" y="5092700"/>
          <p14:tracePt t="30120" x="7448550" y="5099050"/>
          <p14:tracePt t="30136" x="7442200" y="5156200"/>
          <p14:tracePt t="30152" x="7442200" y="5213350"/>
          <p14:tracePt t="30169" x="7442200" y="5257800"/>
          <p14:tracePt t="30170" x="7442200" y="5264150"/>
          <p14:tracePt t="30186" x="7442200" y="5276850"/>
          <p14:tracePt t="30202" x="7442200" y="5283200"/>
          <p14:tracePt t="30221" x="7442200" y="5289550"/>
          <p14:tracePt t="30430" x="7448550" y="5289550"/>
          <p14:tracePt t="30440" x="7454900" y="5289550"/>
          <p14:tracePt t="30444" x="7461250" y="5289550"/>
          <p14:tracePt t="30453" x="7473950" y="5289550"/>
          <p14:tracePt t="30469" x="7493000" y="5283200"/>
          <p14:tracePt t="30486" x="7505700" y="5276850"/>
          <p14:tracePt t="30503" x="7524750" y="5264150"/>
          <p14:tracePt t="30505" x="7531100" y="5264150"/>
          <p14:tracePt t="30519" x="7537450" y="5264150"/>
          <p14:tracePt t="30536" x="7543800" y="5264150"/>
          <p14:tracePt t="30860" x="7550150" y="5264150"/>
          <p14:tracePt t="30877" x="7556500" y="5264150"/>
          <p14:tracePt t="30889" x="7562850" y="5264150"/>
          <p14:tracePt t="30894" x="7569200" y="5264150"/>
          <p14:tracePt t="30905" x="7575550" y="5264150"/>
          <p14:tracePt t="30920" x="7594600" y="5264150"/>
          <p14:tracePt t="30937" x="7620000" y="5264150"/>
          <p14:tracePt t="30939" x="7626350" y="5264150"/>
          <p14:tracePt t="30953" x="7651750" y="5264150"/>
          <p14:tracePt t="30970" x="7677150" y="5264150"/>
          <p14:tracePt t="30973" x="7683500" y="5264150"/>
          <p14:tracePt t="30987" x="7702550" y="5257800"/>
          <p14:tracePt t="31003" x="7721600" y="5251450"/>
          <p14:tracePt t="31021" x="7727950" y="5251450"/>
          <p14:tracePt t="31038" x="7740650" y="5245100"/>
          <p14:tracePt t="31053" x="7753350" y="5245100"/>
          <p14:tracePt t="31070" x="7772400" y="5245100"/>
          <p14:tracePt t="31087" x="7785100" y="5232400"/>
          <p14:tracePt t="31120" x="7791450" y="5232400"/>
          <p14:tracePt t="31512" x="7785100" y="5232400"/>
          <p14:tracePt t="31531" x="7778750" y="5232400"/>
          <p14:tracePt t="31588" x="7778750" y="5226050"/>
          <p14:tracePt t="31635" x="7778750" y="5219700"/>
          <p14:tracePt t="31652" x="7778750" y="5213350"/>
          <p14:tracePt t="31658" x="7778750" y="5207000"/>
          <p14:tracePt t="31671" x="7778750" y="5200650"/>
          <p14:tracePt t="31687" x="7785100" y="5200650"/>
          <p14:tracePt t="31704" x="7785100" y="5194300"/>
          <p14:tracePt t="31721" x="7785100" y="5181600"/>
          <p14:tracePt t="31737" x="7791450" y="5162550"/>
          <p14:tracePt t="31754" x="7797800" y="5149850"/>
          <p14:tracePt t="31771" x="7797800" y="5130800"/>
          <p14:tracePt t="31788" x="7797800" y="5111750"/>
          <p14:tracePt t="31804" x="7797800" y="5099050"/>
          <p14:tracePt t="31821" x="7797800" y="5080000"/>
          <p14:tracePt t="31823" x="7797800" y="5073650"/>
          <p14:tracePt t="31837" x="7797800" y="5067300"/>
          <p14:tracePt t="31854" x="7797800" y="5054600"/>
          <p14:tracePt t="31871" x="7797800" y="5048250"/>
          <p14:tracePt t="32070" x="7797800" y="5041900"/>
          <p14:tracePt t="32256" x="7797800" y="5035550"/>
          <p14:tracePt t="32262" x="7797800" y="5022850"/>
          <p14:tracePt t="32271" x="7797800" y="5016500"/>
          <p14:tracePt t="32288" x="7797800" y="4997450"/>
          <p14:tracePt t="32304" x="7804150" y="4984750"/>
          <p14:tracePt t="32321" x="7810500" y="4972050"/>
          <p14:tracePt t="32355" x="7810500" y="4965700"/>
          <p14:tracePt t="32552" x="7810500" y="4959350"/>
          <p14:tracePt t="33189" x="7816850" y="4959350"/>
          <p14:tracePt t="33207" x="7823200" y="4959350"/>
          <p14:tracePt t="33894" x="7823200" y="4953000"/>
          <p14:tracePt t="33928" x="7823200" y="4946650"/>
          <p14:tracePt t="34012" x="7823200" y="4940300"/>
          <p14:tracePt t="34016" x="7816850" y="4940300"/>
          <p14:tracePt t="34223" x="7816850" y="4933950"/>
          <p14:tracePt t="34424" x="7816850" y="4927600"/>
          <p14:tracePt t="34455" x="7816850" y="4921250"/>
          <p14:tracePt t="38275" x="7823200" y="4921250"/>
          <p14:tracePt t="38284" x="7829550" y="4921250"/>
          <p14:tracePt t="38294" x="7835900" y="4914900"/>
          <p14:tracePt t="38310" x="7854950" y="4908550"/>
          <p14:tracePt t="38327" x="7874000" y="4889500"/>
          <p14:tracePt t="38330" x="7880350" y="4889500"/>
          <p14:tracePt t="38344" x="7886700" y="4876800"/>
          <p14:tracePt t="38348" x="7893050" y="4870450"/>
          <p14:tracePt t="38361" x="7905750" y="4864100"/>
          <p14:tracePt t="38377" x="7912100" y="4851400"/>
          <p14:tracePt t="38379" x="7918450" y="4851400"/>
          <p14:tracePt t="38394" x="7918450" y="4838700"/>
          <p14:tracePt t="38411" x="7918450" y="4832350"/>
          <p14:tracePt t="38428" x="7924800" y="4832350"/>
          <p14:tracePt t="38444" x="7924800" y="4826000"/>
          <p14:tracePt t="38822" x="7918450" y="4826000"/>
          <p14:tracePt t="38872" x="7912100" y="4826000"/>
          <p14:tracePt t="38882" x="7912100" y="4832350"/>
          <p14:tracePt t="38936" x="7905750" y="4832350"/>
          <p14:tracePt t="38977" x="7899400" y="4838700"/>
          <p14:tracePt t="40022" x="7905750" y="4838700"/>
          <p14:tracePt t="40029" x="7905750" y="4845050"/>
          <p14:tracePt t="40039" x="7912100" y="4845050"/>
          <p14:tracePt t="40046" x="7912100" y="4851400"/>
          <p14:tracePt t="40062" x="7918450" y="4864100"/>
          <p14:tracePt t="40079" x="7931150" y="4883150"/>
          <p14:tracePt t="40096" x="7937500" y="4902200"/>
          <p14:tracePt t="40112" x="7950200" y="4902200"/>
          <p14:tracePt t="40115" x="7956550" y="4908550"/>
          <p14:tracePt t="40129" x="7962900" y="4908550"/>
          <p14:tracePt t="40146" x="7969250" y="4908550"/>
          <p14:tracePt t="40163" x="7969250" y="4902200"/>
          <p14:tracePt t="40179" x="7969250" y="4889500"/>
          <p14:tracePt t="40196" x="7969250" y="4883150"/>
          <p14:tracePt t="40631" x="7969250" y="4889500"/>
          <p14:tracePt t="40636" x="7969250" y="4895850"/>
          <p14:tracePt t="40662" x="7975600" y="4895850"/>
          <p14:tracePt t="40708" x="7969250" y="4895850"/>
          <p14:tracePt t="40714" x="7969250" y="4889500"/>
          <p14:tracePt t="40753" x="7975600" y="4883150"/>
          <p14:tracePt t="40756" x="7981950" y="4883150"/>
          <p14:tracePt t="40768" x="7988300" y="4883150"/>
          <p14:tracePt t="40783" x="7994650" y="4876800"/>
          <p14:tracePt t="40810" x="7994650" y="4870450"/>
          <p14:tracePt t="40814" x="8001000" y="4870450"/>
          <p14:tracePt t="40830" x="8001000" y="4864100"/>
          <p14:tracePt t="40847" x="8007350" y="4864100"/>
          <p14:tracePt t="40863" x="8013700" y="4864100"/>
          <p14:tracePt t="40880" x="8020050" y="4864100"/>
          <p14:tracePt t="40897" x="8032750" y="4864100"/>
          <p14:tracePt t="40913" x="8045450" y="4857750"/>
          <p14:tracePt t="40947" x="8058150" y="4857750"/>
          <p14:tracePt t="40964" x="8058150" y="4851400"/>
          <p14:tracePt t="40997" x="8064500" y="4851400"/>
          <p14:tracePt t="41013" x="8064500" y="4845050"/>
          <p14:tracePt t="41030" x="8064500" y="4838700"/>
          <p14:tracePt t="41047" x="8070850" y="4832350"/>
          <p14:tracePt t="41063" x="8070850" y="4826000"/>
          <p14:tracePt t="41080" x="8077200" y="4819650"/>
          <p14:tracePt t="41097" x="8083550" y="4813300"/>
          <p14:tracePt t="41113" x="8083550" y="4794250"/>
          <p14:tracePt t="41130" x="8089900" y="4781550"/>
          <p14:tracePt t="41147" x="8089900" y="4762500"/>
          <p14:tracePt t="41163" x="8089900" y="4749800"/>
          <p14:tracePt t="41180" x="8089900" y="4730750"/>
          <p14:tracePt t="41197" x="8089900" y="4718050"/>
          <p14:tracePt t="41214" x="8089900" y="4699000"/>
          <p14:tracePt t="41230" x="8083550" y="4692650"/>
          <p14:tracePt t="41247" x="8077200" y="4673600"/>
          <p14:tracePt t="41263" x="8064500" y="4654550"/>
          <p14:tracePt t="41280" x="8051800" y="4641850"/>
          <p14:tracePt t="41297" x="8045450" y="4622800"/>
          <p14:tracePt t="41314" x="8026400" y="4610100"/>
          <p14:tracePt t="41331" x="8020050" y="4597400"/>
          <p14:tracePt t="41347" x="8007350" y="4584700"/>
          <p14:tracePt t="41349" x="8007350" y="4578350"/>
          <p14:tracePt t="41364" x="8001000" y="4572000"/>
          <p14:tracePt t="41380" x="7994650" y="4572000"/>
          <p14:tracePt t="41397" x="7994650" y="4565650"/>
          <p14:tracePt t="41414" x="7994650" y="4559300"/>
          <p14:tracePt t="41431" x="7988300" y="4559300"/>
          <p14:tracePt t="41447" x="7975600" y="4540250"/>
          <p14:tracePt t="41464" x="7962900" y="4533900"/>
          <p14:tracePt t="41481" x="7943850" y="4521200"/>
          <p14:tracePt t="41497" x="7924800" y="4508500"/>
          <p14:tracePt t="41499" x="7918450" y="4502150"/>
          <p14:tracePt t="41514" x="7905750" y="4495800"/>
          <p14:tracePt t="41530" x="7886700" y="4483100"/>
          <p14:tracePt t="41533" x="7880350" y="4483100"/>
          <p14:tracePt t="41547" x="7867650" y="4470400"/>
          <p14:tracePt t="41564" x="7854950" y="4470400"/>
          <p14:tracePt t="41581" x="7842250" y="4464050"/>
          <p14:tracePt t="41597" x="7829550" y="4457700"/>
          <p14:tracePt t="41614" x="7816850" y="4457700"/>
          <p14:tracePt t="41631" x="7804150" y="4445000"/>
          <p14:tracePt t="41647" x="7785100" y="4438650"/>
          <p14:tracePt t="41664" x="7753350" y="4425950"/>
          <p14:tracePt t="41681" x="7734300" y="4419600"/>
          <p14:tracePt t="41697" x="7708900" y="4413250"/>
          <p14:tracePt t="41714" x="7683500" y="4406900"/>
          <p14:tracePt t="41731" x="7664450" y="4400550"/>
          <p14:tracePt t="41747" x="7639050" y="4394200"/>
          <p14:tracePt t="41764" x="7620000" y="4394200"/>
          <p14:tracePt t="41781" x="7607300" y="4394200"/>
          <p14:tracePt t="41797" x="7600950" y="4387850"/>
          <p14:tracePt t="41814" x="7594600" y="4387850"/>
          <p14:tracePt t="41831" x="7588250" y="4387850"/>
          <p14:tracePt t="41847" x="7569200" y="4387850"/>
          <p14:tracePt t="41852" x="7556500" y="4387850"/>
          <p14:tracePt t="41864" x="7543800" y="4381500"/>
          <p14:tracePt t="41881" x="7524750" y="4381500"/>
          <p14:tracePt t="41884" x="7518400" y="4375150"/>
          <p14:tracePt t="41897" x="7486650" y="4368800"/>
          <p14:tracePt t="41914" x="7454900" y="4368800"/>
          <p14:tracePt t="41915" x="7454900" y="4362450"/>
          <p14:tracePt t="41931" x="7416800" y="4362450"/>
          <p14:tracePt t="41947" x="7385050" y="4362450"/>
          <p14:tracePt t="41964" x="7353300" y="4362450"/>
          <p14:tracePt t="41965" x="7353300" y="4356100"/>
          <p14:tracePt t="41981" x="7321550" y="4356100"/>
          <p14:tracePt t="41997" x="7289800" y="4356100"/>
          <p14:tracePt t="42014" x="7258050" y="4343400"/>
          <p14:tracePt t="42016" x="7245350" y="4343400"/>
          <p14:tracePt t="42031" x="7207250" y="4343400"/>
          <p14:tracePt t="42048" x="7162800" y="4343400"/>
          <p14:tracePt t="42049" x="7150100" y="4343400"/>
          <p14:tracePt t="42065" x="7112000" y="4343400"/>
          <p14:tracePt t="42081" x="7061200" y="4343400"/>
          <p14:tracePt t="42098" x="7016750" y="4343400"/>
          <p14:tracePt t="42101" x="7010400" y="4343400"/>
          <p14:tracePt t="42114" x="6978650" y="4343400"/>
          <p14:tracePt t="42131" x="6940550" y="4349750"/>
          <p14:tracePt t="42148" x="6908800" y="4356100"/>
          <p14:tracePt t="42149" x="6902450" y="4356100"/>
          <p14:tracePt t="42164" x="6877050" y="4362450"/>
          <p14:tracePt t="42181" x="6851650" y="4362450"/>
          <p14:tracePt t="42198" x="6826250" y="4362450"/>
          <p14:tracePt t="42215" x="6807200" y="4362450"/>
          <p14:tracePt t="42231" x="6781800" y="4362450"/>
          <p14:tracePt t="42248" x="6756400" y="4362450"/>
          <p14:tracePt t="42264" x="6711950" y="4349750"/>
          <p14:tracePt t="42266" x="6705600" y="4349750"/>
          <p14:tracePt t="42281" x="6623050" y="4330700"/>
          <p14:tracePt t="42283" x="6604000" y="4324350"/>
          <p14:tracePt t="42298" x="6527800" y="4311650"/>
          <p14:tracePt t="42314" x="6432550" y="4298950"/>
          <p14:tracePt t="42317" x="6413500" y="4292600"/>
          <p14:tracePt t="42331" x="6337300" y="4286250"/>
          <p14:tracePt t="42348" x="6280150" y="4279900"/>
          <p14:tracePt t="42353" x="6254750" y="4279900"/>
          <p14:tracePt t="42365" x="6229350" y="4273550"/>
          <p14:tracePt t="42381" x="6203950" y="4273550"/>
          <p14:tracePt t="42398" x="6197600" y="4273550"/>
          <p14:tracePt t="42415" x="6191250" y="4273550"/>
          <p14:tracePt t="42453" x="6184900" y="4273550"/>
          <p14:tracePt t="42465" x="6178550" y="4273550"/>
          <p14:tracePt t="42481" x="6159500" y="4273550"/>
          <p14:tracePt t="42498" x="6146800" y="4273550"/>
          <p14:tracePt t="42515" x="6127750" y="4279900"/>
          <p14:tracePt t="42532" x="6108700" y="4286250"/>
          <p14:tracePt t="42548" x="6089650" y="4292600"/>
          <p14:tracePt t="42565" x="6057900" y="4292600"/>
          <p14:tracePt t="42581" x="6026150" y="4298950"/>
          <p14:tracePt t="42598" x="5988050" y="4298950"/>
          <p14:tracePt t="42615" x="5943600" y="4311650"/>
          <p14:tracePt t="42631" x="5899150" y="4324350"/>
          <p14:tracePt t="42648" x="5861050" y="4330700"/>
          <p14:tracePt t="42665" x="5829300" y="4343400"/>
          <p14:tracePt t="42682" x="5803900" y="4349750"/>
          <p14:tracePt t="42698" x="5778500" y="4356100"/>
          <p14:tracePt t="42715" x="5753100" y="4362450"/>
          <p14:tracePt t="42732" x="5727700" y="4368800"/>
          <p14:tracePt t="42748" x="5715000" y="4368800"/>
          <p14:tracePt t="42765" x="5689600" y="4375150"/>
          <p14:tracePt t="42782" x="5670550" y="4381500"/>
          <p14:tracePt t="42799" x="5645150" y="4394200"/>
          <p14:tracePt t="42800" x="5638800" y="4394200"/>
          <p14:tracePt t="42815" x="5619750" y="4394200"/>
          <p14:tracePt t="42832" x="5594350" y="4400550"/>
          <p14:tracePt t="42848" x="5562600" y="4400550"/>
          <p14:tracePt t="42851" x="5549900" y="4406900"/>
          <p14:tracePt t="42865" x="5518150" y="4406900"/>
          <p14:tracePt t="42882" x="5480050" y="4406900"/>
          <p14:tracePt t="42884" x="5467350" y="4406900"/>
          <p14:tracePt t="42899" x="5435600" y="4406900"/>
          <p14:tracePt t="42915" x="5378450" y="4406900"/>
          <p14:tracePt t="42916" x="5372100" y="4406900"/>
          <p14:tracePt t="42932" x="5327650" y="4406900"/>
          <p14:tracePt t="42949" x="5270500" y="4406900"/>
          <p14:tracePt t="42965" x="5213350" y="4406900"/>
          <p14:tracePt t="42982" x="5149850" y="4406900"/>
          <p14:tracePt t="42999" x="5099050" y="4406900"/>
          <p14:tracePt t="43016" x="5035550" y="4406900"/>
          <p14:tracePt t="43017" x="5029200" y="4406900"/>
          <p14:tracePt t="43032" x="4991100" y="4406900"/>
          <p14:tracePt t="43049" x="4953000" y="4406900"/>
          <p14:tracePt t="43050" x="4946650" y="4406900"/>
          <p14:tracePt t="43065" x="4914900" y="4400550"/>
          <p14:tracePt t="43066" x="4908550" y="4400550"/>
          <p14:tracePt t="43082" x="4895850" y="4394200"/>
          <p14:tracePt t="43099" x="4883150" y="4394200"/>
          <p14:tracePt t="43115" x="4876800" y="4394200"/>
          <p14:tracePt t="43132" x="4876800" y="4387850"/>
          <p14:tracePt t="43149" x="4870450" y="4387850"/>
          <p14:tracePt t="43165" x="4864100" y="4387850"/>
          <p14:tracePt t="43182" x="4857750" y="4387850"/>
          <p14:tracePt t="43199" x="4845050" y="4387850"/>
          <p14:tracePt t="43215" x="4819650" y="4387850"/>
          <p14:tracePt t="43232" x="4794250" y="4381500"/>
          <p14:tracePt t="43249" x="4762500" y="4375150"/>
          <p14:tracePt t="43265" x="4737100" y="4375150"/>
          <p14:tracePt t="43283" x="4718050" y="4375150"/>
          <p14:tracePt t="43299" x="4705350" y="4375150"/>
          <p14:tracePt t="43316" x="4692650" y="4375150"/>
          <p14:tracePt t="43332" x="4679950" y="4375150"/>
          <p14:tracePt t="43349" x="4667250" y="4375150"/>
          <p14:tracePt t="43366" x="4654550" y="4375150"/>
          <p14:tracePt t="43382" x="4641850" y="4375150"/>
          <p14:tracePt t="43399" x="4635500" y="4375150"/>
          <p14:tracePt t="43416" x="4622800" y="4375150"/>
          <p14:tracePt t="43449" x="4616450" y="4375150"/>
          <p14:tracePt t="43466" x="4610100" y="4375150"/>
          <p14:tracePt t="43482" x="4591050" y="4375150"/>
          <p14:tracePt t="43499" x="4572000" y="4375150"/>
          <p14:tracePt t="43516" x="4533900" y="4375150"/>
          <p14:tracePt t="43532" x="4495800" y="4375150"/>
          <p14:tracePt t="43549" x="4432300" y="4368800"/>
          <p14:tracePt t="43550" x="4419600" y="4368800"/>
          <p14:tracePt t="43566" x="4343400" y="4362450"/>
          <p14:tracePt t="43582" x="4254500" y="4356100"/>
          <p14:tracePt t="43584" x="4229100" y="4356100"/>
          <p14:tracePt t="43599" x="4140200" y="4349750"/>
          <p14:tracePt t="43616" x="4038600" y="4343400"/>
          <p14:tracePt t="43632" x="3943350" y="4343400"/>
          <p14:tracePt t="43633" x="3930650" y="4343400"/>
          <p14:tracePt t="43649" x="3854450" y="4337050"/>
          <p14:tracePt t="43666" x="3784600" y="4337050"/>
          <p14:tracePt t="43683" x="3740150" y="4337050"/>
          <p14:tracePt t="43699" x="3708400" y="4337050"/>
          <p14:tracePt t="43717" x="3676650" y="4337050"/>
          <p14:tracePt t="43733" x="3663950" y="4337050"/>
          <p14:tracePt t="43749" x="3644900" y="4337050"/>
          <p14:tracePt t="43766" x="3625850" y="4337050"/>
          <p14:tracePt t="43783" x="3594100" y="4337050"/>
          <p14:tracePt t="43800" x="3556000" y="4343400"/>
          <p14:tracePt t="43816" x="3511550" y="4349750"/>
          <p14:tracePt t="43817" x="3505200" y="4349750"/>
          <p14:tracePt t="43833" x="3460750" y="4356100"/>
          <p14:tracePt t="43849" x="3403600" y="4356100"/>
          <p14:tracePt t="43853" x="3390900" y="4356100"/>
          <p14:tracePt t="43866" x="3346450" y="4362450"/>
          <p14:tracePt t="43883" x="3289300" y="4362450"/>
          <p14:tracePt t="43899" x="3225800" y="4362450"/>
          <p14:tracePt t="43916" x="3168650" y="4362450"/>
          <p14:tracePt t="43933" x="3105150" y="4362450"/>
          <p14:tracePt t="43934" x="3098800" y="4362450"/>
          <p14:tracePt t="43950" x="3060700" y="4362450"/>
          <p14:tracePt t="43966" x="3022600" y="4362450"/>
          <p14:tracePt t="43983" x="2990850" y="4362450"/>
          <p14:tracePt t="43999" x="2952750" y="4368800"/>
          <p14:tracePt t="44016" x="2921000" y="4368800"/>
          <p14:tracePt t="44033" x="2870200" y="4368800"/>
          <p14:tracePt t="44050" x="2806700" y="4368800"/>
          <p14:tracePt t="44066" x="2749550" y="4368800"/>
          <p14:tracePt t="44083" x="2679700" y="4368800"/>
          <p14:tracePt t="44100" x="2622550" y="4368800"/>
          <p14:tracePt t="44116" x="2559050" y="4368800"/>
          <p14:tracePt t="44133" x="2501900" y="4375150"/>
          <p14:tracePt t="44150" x="2470150" y="4375150"/>
          <p14:tracePt t="44167" x="2463800" y="4375150"/>
          <p14:tracePt t="44183" x="2457450" y="4375150"/>
          <p14:tracePt t="44450" x="2463800" y="4375150"/>
          <p14:tracePt t="44454" x="2470150" y="4375150"/>
          <p14:tracePt t="44467" x="2482850" y="4375150"/>
          <p14:tracePt t="44483" x="2508250" y="4375150"/>
          <p14:tracePt t="44485" x="2514600" y="4375150"/>
          <p14:tracePt t="44500" x="2559050" y="4375150"/>
          <p14:tracePt t="44517" x="2622550" y="4375150"/>
          <p14:tracePt t="44534" x="2730500" y="4375150"/>
          <p14:tracePt t="44550" x="2832100" y="4375150"/>
          <p14:tracePt t="44551" x="2844800" y="4375150"/>
          <p14:tracePt t="44567" x="2959100" y="4375150"/>
          <p14:tracePt t="44583" x="3073400" y="4375150"/>
          <p14:tracePt t="44600" x="3175000" y="4375150"/>
          <p14:tracePt t="44617" x="3270250" y="4375150"/>
          <p14:tracePt t="44634" x="3397250" y="4375150"/>
          <p14:tracePt t="44635" x="3409950" y="4375150"/>
          <p14:tracePt t="44650" x="3505200" y="4375150"/>
          <p14:tracePt t="44667" x="3638550" y="4375150"/>
          <p14:tracePt t="44684" x="3752850" y="4375150"/>
          <p14:tracePt t="44700" x="3886200" y="4375150"/>
          <p14:tracePt t="44717" x="4038600" y="4362450"/>
          <p14:tracePt t="44720" x="4057650" y="4356100"/>
          <p14:tracePt t="44734" x="4159250" y="4343400"/>
          <p14:tracePt t="44751" x="4279900" y="4324350"/>
          <p14:tracePt t="44752" x="4305300" y="4318000"/>
          <p14:tracePt t="44767" x="4394200" y="4311650"/>
          <p14:tracePt t="44784" x="4527550" y="4311650"/>
          <p14:tracePt t="44800" x="4648200" y="4311650"/>
          <p14:tracePt t="44802" x="4667250" y="4311650"/>
          <p14:tracePt t="44817" x="4775200" y="4311650"/>
          <p14:tracePt t="44834" x="4857750" y="4311650"/>
          <p14:tracePt t="44850" x="4889500" y="4311650"/>
          <p14:tracePt t="44867" x="4895850" y="4311650"/>
          <p14:tracePt t="45180" x="4895850" y="4318000"/>
          <p14:tracePt t="45204" x="4895850" y="4324350"/>
          <p14:tracePt t="45224" x="4889500" y="4324350"/>
          <p14:tracePt t="45237" x="4889500" y="4330700"/>
          <p14:tracePt t="45304" x="4883150" y="4330700"/>
          <p14:tracePt t="45318" x="4883150" y="4337050"/>
          <p14:tracePt t="45378" x="4889500" y="4337050"/>
          <p14:tracePt t="45384" x="4902200" y="4337050"/>
          <p14:tracePt t="45389" x="4921250" y="4337050"/>
          <p14:tracePt t="45401" x="4972050" y="4337050"/>
          <p14:tracePt t="45418" x="5073650" y="4337050"/>
          <p14:tracePt t="45434" x="5213350" y="4337050"/>
          <p14:tracePt t="45437" x="5251450" y="4337050"/>
          <p14:tracePt t="45451" x="5397500" y="4337050"/>
          <p14:tracePt t="45468" x="5556250" y="4337050"/>
          <p14:tracePt t="45485" x="5695950" y="4330700"/>
          <p14:tracePt t="45486" x="5708650" y="4330700"/>
          <p14:tracePt t="45501" x="5810250" y="4318000"/>
          <p14:tracePt t="45503" x="5816600" y="4311650"/>
          <p14:tracePt t="45518" x="5873750" y="4292600"/>
          <p14:tracePt t="45534" x="5918200" y="4279900"/>
          <p14:tracePt t="45536" x="5930900" y="4273550"/>
          <p14:tracePt t="45551" x="5962650" y="4260850"/>
          <p14:tracePt t="45568" x="5981700" y="4248150"/>
          <p14:tracePt t="45584" x="6007100" y="4241800"/>
          <p14:tracePt t="45601" x="6032500" y="4235450"/>
          <p14:tracePt t="45618" x="6057900" y="4229100"/>
          <p14:tracePt t="45634" x="6083300" y="4229100"/>
          <p14:tracePt t="45651" x="6115050" y="4229100"/>
          <p14:tracePt t="45668" x="6134100" y="4229100"/>
          <p14:tracePt t="45685" x="6172200" y="4229100"/>
          <p14:tracePt t="45687" x="6178550" y="4229100"/>
          <p14:tracePt t="45701" x="6203950" y="4229100"/>
          <p14:tracePt t="45718" x="6223000" y="4229100"/>
          <p14:tracePt t="45735" x="6229350" y="4229100"/>
          <p14:tracePt t="45751" x="6235700" y="4229100"/>
          <p14:tracePt t="45803" x="6242050" y="4229100"/>
          <p14:tracePt t="45810" x="6248400" y="4229100"/>
          <p14:tracePt t="45818" x="6254750" y="4229100"/>
          <p14:tracePt t="45835" x="6273800" y="4229100"/>
          <p14:tracePt t="45852" x="6286500" y="4235450"/>
          <p14:tracePt t="45854" x="6292850" y="4235450"/>
          <p14:tracePt t="45868" x="6305550" y="4241800"/>
          <p14:tracePt t="45885" x="6311900" y="4241800"/>
          <p14:tracePt t="45902" x="6311900" y="4254500"/>
          <p14:tracePt t="45940" x="6318250" y="4254500"/>
          <p14:tracePt t="45951" x="6318250" y="4260850"/>
          <p14:tracePt t="46109" x="6318250" y="4267200"/>
          <p14:tracePt t="46117" x="6318250" y="4273550"/>
          <p14:tracePt t="46122" x="6318250" y="4279900"/>
          <p14:tracePt t="46135" x="6318250" y="4292600"/>
          <p14:tracePt t="46152" x="6311900" y="4305300"/>
          <p14:tracePt t="46169" x="6311900" y="4330700"/>
          <p14:tracePt t="46185" x="6305550" y="4356100"/>
          <p14:tracePt t="46202" x="6305550" y="4368800"/>
          <p14:tracePt t="46218" x="6299200" y="4381500"/>
          <p14:tracePt t="46235" x="6299200" y="4387850"/>
          <p14:tracePt t="46268" x="6292850" y="4394200"/>
          <p14:tracePt t="46308" x="6286500" y="4394200"/>
          <p14:tracePt t="46321" x="6280150" y="4400550"/>
          <p14:tracePt t="46330" x="6273800" y="4400550"/>
          <p14:tracePt t="46335" x="6267450" y="4400550"/>
          <p14:tracePt t="46352" x="6248400" y="4413250"/>
          <p14:tracePt t="46356" x="6242050" y="4413250"/>
          <p14:tracePt t="46369" x="6229350" y="4419600"/>
          <p14:tracePt t="46385" x="6203950" y="4432300"/>
          <p14:tracePt t="46402" x="6191250" y="4438650"/>
          <p14:tracePt t="46419" x="6184900" y="4445000"/>
          <p14:tracePt t="46462" x="6178550" y="4445000"/>
          <p14:tracePt t="46574" x="6184900" y="4445000"/>
          <p14:tracePt t="46580" x="6191250" y="4445000"/>
          <p14:tracePt t="46586" x="6197600" y="4445000"/>
          <p14:tracePt t="46603" x="6223000" y="4445000"/>
          <p14:tracePt t="46619" x="6261100" y="4438650"/>
          <p14:tracePt t="46635" x="6299200" y="4438650"/>
          <p14:tracePt t="46653" x="6337300" y="4438650"/>
          <p14:tracePt t="46657" x="6350000" y="4438650"/>
          <p14:tracePt t="46669" x="6369050" y="4438650"/>
          <p14:tracePt t="46685" x="6394450" y="4438650"/>
          <p14:tracePt t="46702" x="6413500" y="4438650"/>
          <p14:tracePt t="46705" x="6419850" y="4438650"/>
          <p14:tracePt t="46719" x="6432550" y="4438650"/>
          <p14:tracePt t="46735" x="6457950" y="4438650"/>
          <p14:tracePt t="46752" x="6496050" y="4438650"/>
          <p14:tracePt t="46769" x="6553200" y="4445000"/>
          <p14:tracePt t="46785" x="6623050" y="4457700"/>
          <p14:tracePt t="46802" x="6680200" y="4457700"/>
          <p14:tracePt t="46819" x="6737350" y="4457700"/>
          <p14:tracePt t="46820" x="6750050" y="4457700"/>
          <p14:tracePt t="46836" x="6794500" y="4457700"/>
          <p14:tracePt t="46852" x="6851650" y="4457700"/>
          <p14:tracePt t="46853" x="6858000" y="4457700"/>
          <p14:tracePt t="46869" x="6902450" y="4457700"/>
          <p14:tracePt t="46886" x="6946900" y="4457700"/>
          <p14:tracePt t="46903" x="6978650" y="4457700"/>
          <p14:tracePt t="46919" x="7010400" y="4457700"/>
          <p14:tracePt t="46936" x="7035800" y="4457700"/>
          <p14:tracePt t="46953" x="7061200" y="4464050"/>
          <p14:tracePt t="46969" x="7099300" y="4470400"/>
          <p14:tracePt t="46986" x="7143750" y="4476750"/>
          <p14:tracePt t="47003" x="7181850" y="4476750"/>
          <p14:tracePt t="47019" x="7226300" y="4476750"/>
          <p14:tracePt t="47036" x="7270750" y="4476750"/>
          <p14:tracePt t="47052" x="7302500" y="4476750"/>
          <p14:tracePt t="47069" x="7346950" y="4483100"/>
          <p14:tracePt t="47086" x="7404100" y="4483100"/>
          <p14:tracePt t="47103" x="7467600" y="4483100"/>
          <p14:tracePt t="47119" x="7512050" y="4483100"/>
          <p14:tracePt t="47136" x="7550150" y="4483100"/>
          <p14:tracePt t="47153" x="7569200" y="4483100"/>
          <p14:tracePt t="47169" x="7581900" y="4476750"/>
          <p14:tracePt t="47186" x="7594600" y="4476750"/>
          <p14:tracePt t="47203" x="7620000" y="4476750"/>
          <p14:tracePt t="47220" x="7639050" y="4476750"/>
          <p14:tracePt t="47236" x="7658100" y="4476750"/>
          <p14:tracePt t="47253" x="7670800" y="4470400"/>
          <p14:tracePt t="47269" x="7677150" y="4464050"/>
          <p14:tracePt t="47303" x="7683500" y="4464050"/>
          <p14:tracePt t="47364" x="7677150" y="4464050"/>
          <p14:tracePt t="47370" x="7670800" y="4464050"/>
          <p14:tracePt t="47375" x="7664450" y="4470400"/>
          <p14:tracePt t="47386" x="7639050" y="4476750"/>
          <p14:tracePt t="47403" x="7575550" y="4489450"/>
          <p14:tracePt t="47420" x="7480300" y="4502150"/>
          <p14:tracePt t="47422" x="7473950" y="4502150"/>
          <p14:tracePt t="47437" x="7385050" y="4502150"/>
          <p14:tracePt t="47439" x="7359650" y="4502150"/>
          <p14:tracePt t="47453" x="7270750" y="4502150"/>
          <p14:tracePt t="47470" x="7169150" y="4502150"/>
          <p14:tracePt t="47486" x="7086600" y="4502150"/>
          <p14:tracePt t="47503" x="7016750" y="4495800"/>
          <p14:tracePt t="47520" x="6959600" y="4495800"/>
          <p14:tracePt t="47536" x="6921500" y="4495800"/>
          <p14:tracePt t="47553" x="6870700" y="4495800"/>
          <p14:tracePt t="47570" x="6826250" y="4495800"/>
          <p14:tracePt t="47587" x="6781800" y="4495800"/>
          <p14:tracePt t="47588" x="6775450" y="4495800"/>
          <p14:tracePt t="47603" x="6731000" y="4495800"/>
          <p14:tracePt t="47620" x="6667500" y="4495800"/>
          <p14:tracePt t="47637" x="6597650" y="4495800"/>
          <p14:tracePt t="47638" x="6584950" y="4495800"/>
          <p14:tracePt t="47653" x="6508750" y="4495800"/>
          <p14:tracePt t="47656" x="6502400" y="4495800"/>
          <p14:tracePt t="47670" x="6438900" y="4495800"/>
          <p14:tracePt t="47687" x="6362700" y="4495800"/>
          <p14:tracePt t="47688" x="6343650" y="4495800"/>
          <p14:tracePt t="47703" x="6273800" y="4495800"/>
          <p14:tracePt t="47720" x="6203950" y="4495800"/>
          <p14:tracePt t="47737" x="6134100" y="4483100"/>
          <p14:tracePt t="47738" x="6127750" y="4483100"/>
          <p14:tracePt t="47753" x="6045200" y="4470400"/>
          <p14:tracePt t="47755" x="6026150" y="4470400"/>
          <p14:tracePt t="47770" x="5943600" y="4457700"/>
          <p14:tracePt t="47787" x="5835650" y="4451350"/>
          <p14:tracePt t="47803" x="5740400" y="4438650"/>
          <p14:tracePt t="47820" x="5626100" y="4419600"/>
          <p14:tracePt t="47837" x="5499100" y="4400550"/>
          <p14:tracePt t="47853" x="5391150" y="4387850"/>
          <p14:tracePt t="47857" x="5365750" y="4387850"/>
          <p14:tracePt t="47870" x="5308600" y="4381500"/>
          <p14:tracePt t="47887" x="5238750" y="4381500"/>
          <p14:tracePt t="47903" x="5200650" y="4381500"/>
          <p14:tracePt t="47920" x="5162550" y="4381500"/>
          <p14:tracePt t="47937" x="5130800" y="4381500"/>
          <p14:tracePt t="47953" x="5092700" y="4381500"/>
          <p14:tracePt t="47956" x="5086350" y="4381500"/>
          <p14:tracePt t="47970" x="5054600" y="4381500"/>
          <p14:tracePt t="47987" x="4997450" y="4381500"/>
          <p14:tracePt t="48003" x="4908550" y="4381500"/>
          <p14:tracePt t="48020" x="4813300" y="4381500"/>
          <p14:tracePt t="48021" x="4800600" y="4381500"/>
          <p14:tracePt t="48037" x="4692650" y="4381500"/>
          <p14:tracePt t="48054" x="4584700" y="4375150"/>
          <p14:tracePt t="48070" x="4483100" y="4375150"/>
          <p14:tracePt t="48087" x="4368800" y="4375150"/>
          <p14:tracePt t="48104" x="4260850" y="4375150"/>
          <p14:tracePt t="48120" x="4171950" y="4375150"/>
          <p14:tracePt t="48121" x="4159250" y="4375150"/>
          <p14:tracePt t="48137" x="4057650" y="4387850"/>
          <p14:tracePt t="48154" x="3962400" y="4394200"/>
          <p14:tracePt t="48171" x="3860800" y="4406900"/>
          <p14:tracePt t="48187" x="3746500" y="4406900"/>
          <p14:tracePt t="48204" x="3651250" y="4413250"/>
          <p14:tracePt t="48220" x="3568700" y="4419600"/>
          <p14:tracePt t="48222" x="3556000" y="4419600"/>
          <p14:tracePt t="48237" x="3479800" y="4419600"/>
          <p14:tracePt t="48238" x="3473450" y="4419600"/>
          <p14:tracePt t="48254" x="3403600" y="4425950"/>
          <p14:tracePt t="48271" x="3308350" y="4425950"/>
          <p14:tracePt t="48272" x="3276600" y="4425950"/>
          <p14:tracePt t="48287" x="3168650" y="4432300"/>
          <p14:tracePt t="48304" x="3022600" y="4438650"/>
          <p14:tracePt t="48321" x="2882900" y="4438650"/>
          <p14:tracePt t="48337" x="2794000" y="4438650"/>
          <p14:tracePt t="48354" x="2736850" y="4445000"/>
          <p14:tracePt t="48357" x="2724150" y="4445000"/>
          <p14:tracePt t="48371" x="2698750" y="4451350"/>
          <p14:tracePt t="48387" x="2667000" y="4451350"/>
          <p14:tracePt t="48404" x="2641600" y="4457700"/>
          <p14:tracePt t="48421" x="2603500" y="4457700"/>
          <p14:tracePt t="48423" x="2597150" y="4457700"/>
          <p14:tracePt t="48437" x="2571750" y="4464050"/>
          <p14:tracePt t="48454" x="2540000" y="4464050"/>
          <p14:tracePt t="48456" x="2527300" y="4464050"/>
          <p14:tracePt t="48471" x="2489200" y="4470400"/>
          <p14:tracePt t="48488" x="2432050" y="4476750"/>
          <p14:tracePt t="48504" x="2368550" y="4476750"/>
          <p14:tracePt t="48505" x="2362200" y="4476750"/>
          <p14:tracePt t="48521" x="2298700" y="4489450"/>
          <p14:tracePt t="48538" x="2254250" y="4489450"/>
          <p14:tracePt t="48554" x="2228850" y="4489450"/>
          <p14:tracePt t="48571" x="2222500" y="4489450"/>
          <p14:tracePt t="48802" x="2228850" y="4489450"/>
          <p14:tracePt t="48810" x="2235200" y="4489450"/>
          <p14:tracePt t="48821" x="2247900" y="4489450"/>
          <p14:tracePt t="48838" x="2279650" y="4489450"/>
          <p14:tracePt t="48854" x="2305050" y="4489450"/>
          <p14:tracePt t="48858" x="2317750" y="4489450"/>
          <p14:tracePt t="48871" x="2355850" y="4489450"/>
          <p14:tracePt t="48888" x="2413000" y="4483100"/>
          <p14:tracePt t="48905" x="2520950" y="4476750"/>
          <p14:tracePt t="48907" x="2552700" y="4476750"/>
          <p14:tracePt t="48921" x="2686050" y="4470400"/>
          <p14:tracePt t="48938" x="2857500" y="4470400"/>
          <p14:tracePt t="48940" x="2876550" y="4470400"/>
          <p14:tracePt t="48955" x="3028950" y="4470400"/>
          <p14:tracePt t="48971" x="3194050" y="4470400"/>
          <p14:tracePt t="48972" x="3206750" y="4476750"/>
          <p14:tracePt t="48988" x="3302000" y="4483100"/>
          <p14:tracePt t="49005" x="3371850" y="4495800"/>
          <p14:tracePt t="49006" x="3384550" y="4495800"/>
          <p14:tracePt t="49021" x="3435350" y="4502150"/>
          <p14:tracePt t="49023" x="3441700" y="4502150"/>
          <p14:tracePt t="49038" x="3479800" y="4502150"/>
          <p14:tracePt t="49055" x="3517900" y="4502150"/>
          <p14:tracePt t="49071" x="3575050" y="4502150"/>
          <p14:tracePt t="49072" x="3581400" y="4502150"/>
          <p14:tracePt t="49088" x="3638550" y="4508500"/>
          <p14:tracePt t="49105" x="3721100" y="4508500"/>
          <p14:tracePt t="49122" x="3822700" y="4514850"/>
          <p14:tracePt t="49138" x="3917950" y="4514850"/>
          <p14:tracePt t="49155" x="4013200" y="4514850"/>
          <p14:tracePt t="49157" x="4044950" y="4514850"/>
          <p14:tracePt t="49172" x="4121150" y="4521200"/>
          <p14:tracePt t="49188" x="4191000" y="4521200"/>
          <p14:tracePt t="49190" x="4197350" y="4521200"/>
          <p14:tracePt t="49205" x="4267200" y="4521200"/>
          <p14:tracePt t="49221" x="4318000" y="4521200"/>
          <p14:tracePt t="49238" x="4387850" y="4521200"/>
          <p14:tracePt t="49255" x="4451350" y="4514850"/>
          <p14:tracePt t="49256" x="4457700" y="4514850"/>
          <p14:tracePt t="49271" x="4476750" y="4514850"/>
          <p14:tracePt t="49288" x="4495800" y="4514850"/>
          <p14:tracePt t="49464" x="4483100" y="4514850"/>
          <p14:tracePt t="49469" x="4470400" y="4514850"/>
          <p14:tracePt t="49475" x="4457700" y="4514850"/>
          <p14:tracePt t="49489" x="4438650" y="4514850"/>
          <p14:tracePt t="49505" x="4425950" y="4514850"/>
          <p14:tracePt t="49565" x="4425950" y="4521200"/>
          <p14:tracePt t="49570" x="4419600" y="4527550"/>
          <p14:tracePt t="49575" x="4413250" y="4527550"/>
          <p14:tracePt t="49588" x="4400550" y="4533900"/>
          <p14:tracePt t="49605" x="4375150" y="4533900"/>
          <p14:tracePt t="49622" x="4362450" y="4533900"/>
          <p14:tracePt t="49639" x="4356100" y="4533900"/>
          <p14:tracePt t="49640" x="4349750" y="4533900"/>
          <p14:tracePt t="49704" x="4356100" y="4533900"/>
          <p14:tracePt t="49711" x="4362450" y="4533900"/>
          <p14:tracePt t="49734" x="4368800" y="4533900"/>
          <p14:tracePt t="49752" x="4375150" y="4533900"/>
          <p14:tracePt t="49758" x="4375150" y="4527550"/>
          <p14:tracePt t="49772" x="4381500" y="4527550"/>
          <p14:tracePt t="49789" x="4400550" y="4527550"/>
          <p14:tracePt t="49805" x="4425950" y="4527550"/>
          <p14:tracePt t="49822" x="4470400" y="4527550"/>
          <p14:tracePt t="49839" x="4533900" y="4527550"/>
          <p14:tracePt t="49855" x="4622800" y="4527550"/>
          <p14:tracePt t="49859" x="4648200" y="4527550"/>
          <p14:tracePt t="49873" x="4718050" y="4527550"/>
          <p14:tracePt t="49889" x="4832350" y="4527550"/>
          <p14:tracePt t="49890" x="4845050" y="4527550"/>
          <p14:tracePt t="49905" x="4921250" y="4527550"/>
          <p14:tracePt t="49922" x="4984750" y="4527550"/>
          <p14:tracePt t="49939" x="5048250" y="4527550"/>
          <p14:tracePt t="49955" x="5130800" y="4527550"/>
          <p14:tracePt t="49972" x="5213350" y="4527550"/>
          <p14:tracePt t="49989" x="5308600" y="4527550"/>
          <p14:tracePt t="50006" x="5403850" y="4527550"/>
          <p14:tracePt t="50022" x="5492750" y="4527550"/>
          <p14:tracePt t="50023" x="5505450" y="4527550"/>
          <p14:tracePt t="50039" x="5581650" y="4527550"/>
          <p14:tracePt t="50056" x="5657850" y="4527550"/>
          <p14:tracePt t="50072" x="5715000" y="4521200"/>
          <p14:tracePt t="50074" x="5727700" y="4521200"/>
          <p14:tracePt t="50089" x="5778500" y="4514850"/>
          <p14:tracePt t="50106" x="5848350" y="4508500"/>
          <p14:tracePt t="50122" x="5924550" y="4508500"/>
          <p14:tracePt t="50125" x="5943600" y="4508500"/>
          <p14:tracePt t="50139" x="6000750" y="4508500"/>
          <p14:tracePt t="50156" x="6083300" y="4514850"/>
          <p14:tracePt t="50157" x="6089650" y="4514850"/>
          <p14:tracePt t="50172" x="6146800" y="4514850"/>
          <p14:tracePt t="50189" x="6197600" y="4514850"/>
          <p14:tracePt t="50206" x="6229350" y="4514850"/>
          <p14:tracePt t="50222" x="6261100" y="4514850"/>
          <p14:tracePt t="50239" x="6286500" y="4514850"/>
          <p14:tracePt t="50256" x="6311900" y="4508500"/>
          <p14:tracePt t="50273" x="6343650" y="4508500"/>
          <p14:tracePt t="50274" x="6356350" y="4508500"/>
          <p14:tracePt t="50289" x="6381750" y="4502150"/>
          <p14:tracePt t="50306" x="6407150" y="4495800"/>
          <p14:tracePt t="50323" x="6419850" y="4495800"/>
          <p14:tracePt t="50339" x="6438900" y="4489450"/>
          <p14:tracePt t="50356" x="6451600" y="4489450"/>
          <p14:tracePt t="50361" x="6457950" y="4489450"/>
          <p14:tracePt t="50373" x="6464300" y="4489450"/>
          <p14:tracePt t="50389" x="6477000" y="4483100"/>
          <p14:tracePt t="50407" x="6483350" y="4476750"/>
          <p14:tracePt t="50423" x="6489700" y="4470400"/>
          <p14:tracePt t="50439" x="6496050" y="4464050"/>
          <p14:tracePt t="50456" x="6496050" y="4457700"/>
          <p14:tracePt t="50473" x="6502400" y="4445000"/>
          <p14:tracePt t="50490" x="6515100" y="4438650"/>
          <p14:tracePt t="50506" x="6515100" y="4425950"/>
          <p14:tracePt t="50523" x="6521450" y="4413250"/>
          <p14:tracePt t="50539" x="6521450" y="4400550"/>
          <p14:tracePt t="50556" x="6521450" y="4387850"/>
          <p14:tracePt t="50573" x="6521450" y="4375150"/>
          <p14:tracePt t="50589" x="6521450" y="4356100"/>
          <p14:tracePt t="50606" x="6521450" y="4343400"/>
          <p14:tracePt t="50623" x="6508750" y="4337050"/>
          <p14:tracePt t="50640" x="6502400" y="4330700"/>
          <p14:tracePt t="50657" x="6496050" y="4318000"/>
          <p14:tracePt t="50673" x="6483350" y="4318000"/>
          <p14:tracePt t="50706" x="6477000" y="4311650"/>
          <p14:tracePt t="50723" x="6470650" y="4311650"/>
          <p14:tracePt t="50740" x="6457950" y="4311650"/>
          <p14:tracePt t="50756" x="6451600" y="4311650"/>
          <p14:tracePt t="50773" x="6438900" y="4311650"/>
          <p14:tracePt t="50790" x="6419850" y="4311650"/>
          <p14:tracePt t="50806" x="6394450" y="4311650"/>
          <p14:tracePt t="50823" x="6375400" y="4311650"/>
          <p14:tracePt t="50840" x="6350000" y="4311650"/>
          <p14:tracePt t="50857" x="6324600" y="4305300"/>
          <p14:tracePt t="50873" x="6311900" y="4305300"/>
          <p14:tracePt t="50890" x="6292850" y="4305300"/>
          <p14:tracePt t="50891" x="6286500" y="4305300"/>
          <p14:tracePt t="50906" x="6273800" y="4305300"/>
          <p14:tracePt t="50923" x="6254750" y="4305300"/>
          <p14:tracePt t="50940" x="6242050" y="4311650"/>
          <p14:tracePt t="50957" x="6229350" y="4311650"/>
          <p14:tracePt t="50973" x="6216650" y="4311650"/>
          <p14:tracePt t="50990" x="6210300" y="4311650"/>
          <p14:tracePt t="51106" x="6210300" y="4318000"/>
          <p14:tracePt t="51116" x="6210300" y="4324350"/>
          <p14:tracePt t="51132" x="6210300" y="4330700"/>
          <p14:tracePt t="51148" x="6210300" y="4337050"/>
          <p14:tracePt t="51170" x="6210300" y="4343400"/>
          <p14:tracePt t="51182" x="6210300" y="4349750"/>
          <p14:tracePt t="51200" x="6216650" y="4349750"/>
          <p14:tracePt t="51210" x="6223000" y="4356100"/>
          <p14:tracePt t="51223" x="6229350" y="4356100"/>
          <p14:tracePt t="51240" x="6248400" y="4368800"/>
          <p14:tracePt t="51257" x="6280150" y="4381500"/>
          <p14:tracePt t="51258" x="6286500" y="4387850"/>
          <p14:tracePt t="51273" x="6311900" y="4387850"/>
          <p14:tracePt t="51290" x="6337300" y="4394200"/>
          <p14:tracePt t="51307" x="6356350" y="4394200"/>
          <p14:tracePt t="51324" x="6362700" y="4394200"/>
          <p14:tracePt t="51340" x="6369050" y="4394200"/>
          <p14:tracePt t="51345" x="6375400" y="4394200"/>
          <p14:tracePt t="51365" x="6381750" y="4394200"/>
          <p14:tracePt t="51378" x="6388100" y="4394200"/>
          <p14:tracePt t="51391" x="6400800" y="4394200"/>
          <p14:tracePt t="51407" x="6419850" y="4394200"/>
          <p14:tracePt t="51424" x="6457950" y="4394200"/>
          <p14:tracePt t="51440" x="6477000" y="4394200"/>
          <p14:tracePt t="51457" x="6489700" y="4400550"/>
          <p14:tracePt t="51474" x="6496050" y="4400550"/>
          <p14:tracePt t="51490" x="6508750" y="4406900"/>
          <p14:tracePt t="51507" x="6534150" y="4406900"/>
          <p14:tracePt t="51524" x="6553200" y="4413250"/>
          <p14:tracePt t="51541" x="6578600" y="4425950"/>
          <p14:tracePt t="51557" x="6597650" y="4432300"/>
          <p14:tracePt t="51558" x="6604000" y="4432300"/>
          <p14:tracePt t="51574" x="6616700" y="4432300"/>
          <p14:tracePt t="51590" x="6623050" y="4432300"/>
          <p14:tracePt t="51607" x="6642100" y="4432300"/>
          <p14:tracePt t="51624" x="6654800" y="4432300"/>
          <p14:tracePt t="51641" x="6680200" y="4438650"/>
          <p14:tracePt t="51642" x="6692900" y="4438650"/>
          <p14:tracePt t="51658" x="6705600" y="4438650"/>
          <p14:tracePt t="51674" x="6731000" y="4445000"/>
          <p14:tracePt t="51691" x="6743700" y="4451350"/>
          <p14:tracePt t="51707" x="6750050" y="4451350"/>
          <p14:tracePt t="51743" x="6756400" y="4451350"/>
          <p14:tracePt t="51934" x="6762750" y="4451350"/>
          <p14:tracePt t="51942" x="6769100" y="4451350"/>
          <p14:tracePt t="51953" x="6775450" y="4451350"/>
          <p14:tracePt t="51960" x="6781800" y="4451350"/>
          <p14:tracePt t="51974" x="6800850" y="4451350"/>
          <p14:tracePt t="51991" x="6813550" y="4451350"/>
          <p14:tracePt t="52008" x="6826250" y="4457700"/>
          <p14:tracePt t="52068" x="6832600" y="4457700"/>
          <p14:tracePt t="52112" x="6838950" y="4457700"/>
          <p14:tracePt t="52132" x="6845300" y="4457700"/>
          <p14:tracePt t="52138" x="6851650" y="4457700"/>
          <p14:tracePt t="52152" x="6858000" y="4457700"/>
          <p14:tracePt t="52168" x="6864350" y="4457700"/>
          <p14:tracePt t="52184" x="6870700" y="4457700"/>
          <p14:tracePt t="52191" x="6877050" y="4457700"/>
          <p14:tracePt t="52208" x="6883400" y="4451350"/>
          <p14:tracePt t="52224" x="6889750" y="4445000"/>
          <p14:tracePt t="52241" x="6902450" y="4445000"/>
          <p14:tracePt t="52258" x="6908800" y="4438650"/>
          <p14:tracePt t="52275" x="6915150" y="4432300"/>
          <p14:tracePt t="52308" x="6921500" y="4432300"/>
          <p14:tracePt t="52325" x="6921500" y="4425950"/>
          <p14:tracePt t="52429" x="6921500" y="4419600"/>
          <p14:tracePt t="52433" x="6927850" y="4419600"/>
          <p14:tracePt t="52480" x="6927850" y="4413250"/>
          <p14:tracePt t="53028" x="6921500" y="4413250"/>
          <p14:tracePt t="53050" x="6915150" y="4413250"/>
          <p14:tracePt t="53078" x="6915150" y="4406900"/>
          <p14:tracePt t="53456" x="6908800" y="4406900"/>
          <p14:tracePt t="53460" x="6902450" y="4406900"/>
          <p14:tracePt t="53464" x="6896100" y="4406900"/>
          <p14:tracePt t="53476" x="6870700" y="4406900"/>
          <p14:tracePt t="53492" x="6845300" y="4406900"/>
          <p14:tracePt t="53509" x="6819900" y="4406900"/>
          <p14:tracePt t="53526" x="6807200" y="4400550"/>
          <p14:tracePt t="53543" x="6800850" y="4394200"/>
          <p14:tracePt t="53559" x="6788150" y="4394200"/>
          <p14:tracePt t="53576" x="6775450" y="4394200"/>
          <p14:tracePt t="53593" x="6762750" y="4394200"/>
          <p14:tracePt t="53609" x="6750050" y="4394200"/>
          <p14:tracePt t="53626" x="6737350" y="4394200"/>
          <p14:tracePt t="53670" x="6737350" y="4387850"/>
          <p14:tracePt t="54255" x="6737350" y="4394200"/>
          <p14:tracePt t="54267" x="6737350" y="4400550"/>
          <p14:tracePt t="54291" x="6743700" y="4400550"/>
          <p14:tracePt t="54296" x="6743700" y="4406900"/>
          <p14:tracePt t="54321" x="6750050" y="4406900"/>
          <p14:tracePt t="54353" x="6756400" y="4406900"/>
          <p14:tracePt t="54366" x="6756400" y="4413250"/>
          <p14:tracePt t="54374" x="6762750" y="4413250"/>
          <p14:tracePt t="54382" x="6769100" y="4413250"/>
          <p14:tracePt t="54398" x="6775450" y="4413250"/>
          <p14:tracePt t="54411" x="6781800" y="4413250"/>
          <p14:tracePt t="54427" x="6794500" y="4413250"/>
          <p14:tracePt t="54443" x="6813550" y="4413250"/>
          <p14:tracePt t="54460" x="6832600" y="4413250"/>
          <p14:tracePt t="54477" x="6851650" y="4413250"/>
          <p14:tracePt t="54493" x="6864350" y="4413250"/>
          <p14:tracePt t="54510" x="6877050" y="4413250"/>
          <p14:tracePt t="54527" x="6883400" y="4413250"/>
          <p14:tracePt t="54560" x="6889750" y="4413250"/>
          <p14:tracePt t="54672" x="6896100" y="4413250"/>
          <p14:tracePt t="54678" x="6902450" y="4413250"/>
          <p14:tracePt t="54684" x="6908800" y="4413250"/>
          <p14:tracePt t="54694" x="6915150" y="4419600"/>
          <p14:tracePt t="54710" x="6959600" y="4425950"/>
          <p14:tracePt t="54727" x="7010400" y="4425950"/>
          <p14:tracePt t="54744" x="7067550" y="4425950"/>
          <p14:tracePt t="54760" x="7124700" y="4425950"/>
          <p14:tracePt t="54761" x="7131050" y="4425950"/>
          <p14:tracePt t="54777" x="7175500" y="4425950"/>
          <p14:tracePt t="54794" x="7213600" y="4425950"/>
          <p14:tracePt t="54810" x="7245350" y="4425950"/>
          <p14:tracePt t="54813" x="7251700" y="4425950"/>
          <p14:tracePt t="54827" x="7277100" y="4425950"/>
          <p14:tracePt t="54844" x="7302500" y="4425950"/>
          <p14:tracePt t="54860" x="7308850" y="4425950"/>
          <p14:tracePt t="54877" x="7315200" y="4425950"/>
          <p14:tracePt t="54994" x="7321550" y="4425950"/>
          <p14:tracePt t="55021" x="7327900" y="4425950"/>
          <p14:tracePt t="55031" x="7334250" y="4419600"/>
          <p14:tracePt t="55038" x="7340600" y="4419600"/>
          <p14:tracePt t="55044" x="7346950" y="4419600"/>
          <p14:tracePt t="55061" x="7353300" y="4419600"/>
          <p14:tracePt t="55084" x="7359650" y="4419600"/>
          <p14:tracePt t="55290" x="7366000" y="4419600"/>
          <p14:tracePt t="55294" x="7372350" y="4413250"/>
          <p14:tracePt t="55300" x="7378700" y="4413250"/>
          <p14:tracePt t="55311" x="7391400" y="4413250"/>
          <p14:tracePt t="55327" x="7416800" y="4406900"/>
          <p14:tracePt t="55344" x="7448550" y="4406900"/>
          <p14:tracePt t="55347" x="7454900" y="4400550"/>
          <p14:tracePt t="55361" x="7480300" y="4400550"/>
          <p14:tracePt t="55378" x="7505700" y="4394200"/>
          <p14:tracePt t="55394" x="7512050" y="4394200"/>
          <p14:tracePt t="55411" x="7518400" y="4394200"/>
          <p14:tracePt t="55428" x="7524750" y="4394200"/>
          <p14:tracePt t="55447" x="7524750" y="4387850"/>
          <p14:tracePt t="55489" x="7531100" y="4387850"/>
          <p14:tracePt t="55522" x="7537450" y="4387850"/>
          <p14:tracePt t="55567" x="7543800" y="4387850"/>
          <p14:tracePt t="55600" x="7550150" y="4387850"/>
          <p14:tracePt t="56246" x="7556500" y="4387850"/>
          <p14:tracePt t="56252" x="7562850" y="4387850"/>
          <p14:tracePt t="56262" x="7575550" y="4387850"/>
          <p14:tracePt t="56278" x="7594600" y="4394200"/>
          <p14:tracePt t="56295" x="7620000" y="4394200"/>
          <p14:tracePt t="56312" x="7639050" y="4400550"/>
          <p14:tracePt t="56356" x="7645400" y="4400550"/>
          <p14:tracePt t="56726" x="7651750" y="4406900"/>
          <p14:tracePt t="56745" x="7658100" y="4406900"/>
          <p14:tracePt t="56762" x="7664450" y="4413250"/>
          <p14:tracePt t="56779" x="7670800" y="4413250"/>
          <p14:tracePt t="56796" x="7677150" y="4419600"/>
          <p14:tracePt t="56812" x="7683500" y="4419600"/>
          <p14:tracePt t="56829" x="7689850" y="4425950"/>
          <p14:tracePt t="56846" x="7696200" y="4425950"/>
          <p14:tracePt t="56862" x="7702550" y="4432300"/>
          <p14:tracePt t="56879" x="7708900" y="4432300"/>
          <p14:tracePt t="56896" x="7721600" y="4445000"/>
          <p14:tracePt t="56912" x="7734300" y="4451350"/>
          <p14:tracePt t="56929" x="7747000" y="4457700"/>
          <p14:tracePt t="56946" x="7759700" y="4457700"/>
          <p14:tracePt t="56963" x="7766050" y="4464050"/>
          <p14:tracePt t="56996" x="7772400" y="4470400"/>
          <p14:tracePt t="57019" x="7772400" y="4476750"/>
          <p14:tracePt t="57034" x="7778750" y="4476750"/>
          <p14:tracePt t="57048" x="7785100" y="4476750"/>
          <p14:tracePt t="57063" x="7791450" y="4483100"/>
          <p14:tracePt t="57079" x="7797800" y="4483100"/>
          <p14:tracePt t="57096" x="7804150" y="4483100"/>
          <p14:tracePt t="57113" x="7810500" y="4483100"/>
          <p14:tracePt t="57550" x="7810500" y="4489450"/>
          <p14:tracePt t="57573" x="7810500" y="4495800"/>
          <p14:tracePt t="57582" x="7810500" y="4502150"/>
          <p14:tracePt t="57588" x="7816850" y="4502150"/>
          <p14:tracePt t="57600" x="7823200" y="4502150"/>
          <p14:tracePt t="57615" x="7829550" y="4502150"/>
          <p14:tracePt t="57630" x="7835900" y="4502150"/>
          <p14:tracePt t="57646" x="7842250" y="4502150"/>
          <p14:tracePt t="57663" x="7848600" y="4502150"/>
          <p14:tracePt t="57680" x="7854950" y="4502150"/>
          <p14:tracePt t="57696" x="7861300" y="4502150"/>
          <p14:tracePt t="57713" x="7867650" y="4502150"/>
          <p14:tracePt t="57730" x="7874000" y="4502150"/>
          <p14:tracePt t="57747" x="7880350" y="4502150"/>
          <p14:tracePt t="57763" x="7893050" y="4502150"/>
          <p14:tracePt t="57780" x="7899400" y="4502150"/>
          <p14:tracePt t="57797" x="7905750" y="4502150"/>
          <p14:tracePt t="57813" x="7918450" y="4502150"/>
          <p14:tracePt t="57830" x="7924800" y="4502150"/>
          <p14:tracePt t="57864" x="7931150" y="4502150"/>
          <p14:tracePt t="57891" x="7937500" y="4502150"/>
          <p14:tracePt t="57914" x="7943850" y="4502150"/>
          <p14:tracePt t="57961" x="7950200" y="4502150"/>
          <p14:tracePt t="58008" x="7956550" y="4502150"/>
          <p14:tracePt t="58278" x="7962900" y="4502150"/>
          <p14:tracePt t="58311" x="7969250" y="4502150"/>
          <p14:tracePt t="58351" x="7975600" y="4502150"/>
          <p14:tracePt t="58368" x="7975600" y="4495800"/>
          <p14:tracePt t="58391" x="7981950" y="4495800"/>
          <p14:tracePt t="58489" x="7988300" y="4495800"/>
          <p14:tracePt t="58557" x="7994650" y="4495800"/>
          <p14:tracePt t="58760" x="8001000" y="4495800"/>
          <p14:tracePt t="58776" x="8001000" y="4489450"/>
          <p14:tracePt t="65506" x="4800600" y="3657600"/>
          <p14:tracePt t="65518" x="4813300" y="3657600"/>
          <p14:tracePt t="65534" x="4845050" y="3657600"/>
          <p14:tracePt t="65551" x="4883150" y="3657600"/>
          <p14:tracePt t="65568" x="4908550" y="3663950"/>
          <p14:tracePt t="65584" x="4927600" y="3663950"/>
          <p14:tracePt t="65601" x="4933950" y="367030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62"/>
            <a:ext cx="8229600" cy="1143000"/>
          </a:xfrm>
        </p:spPr>
        <p:txBody>
          <a:bodyPr/>
          <a:lstStyle/>
          <a:p>
            <a:pPr marL="0" lvl="0" indent="0">
              <a:buNone/>
            </a:pPr>
            <a:r>
              <a:rPr dirty="0"/>
              <a:t>Position</a:t>
            </a:r>
          </a:p>
        </p:txBody>
      </p:sp>
      <p:sp>
        <p:nvSpPr>
          <p:cNvPr id="3" name="Content Placeholder 2"/>
          <p:cNvSpPr>
            <a:spLocks noGrp="1"/>
          </p:cNvSpPr>
          <p:nvPr>
            <p:ph idx="1"/>
          </p:nvPr>
        </p:nvSpPr>
        <p:spPr>
          <a:xfrm>
            <a:off x="457200" y="1021081"/>
            <a:ext cx="8343900" cy="838200"/>
          </a:xfrm>
        </p:spPr>
        <p:txBody>
          <a:bodyPr>
            <a:normAutofit fontScale="85000" lnSpcReduction="20000"/>
          </a:bodyPr>
          <a:lstStyle/>
          <a:p>
            <a:pPr marL="0" lvl="0" indent="0">
              <a:spcBef>
                <a:spcPts val="3000"/>
              </a:spcBef>
              <a:buNone/>
            </a:pPr>
            <a:r>
              <a:rPr b="1" dirty="0"/>
              <a:t>Top highest in each position</a:t>
            </a:r>
          </a:p>
          <a:p>
            <a:pPr lvl="1"/>
            <a:r>
              <a:rPr dirty="0"/>
              <a:t>quarterback : still the highest yearly pay</a:t>
            </a:r>
          </a:p>
        </p:txBody>
      </p:sp>
      <p:pic>
        <p:nvPicPr>
          <p:cNvPr id="4" name="Picture 3" descr="Presentation_new_files/figure-pptx/unnamed-chunk-5-1.png">
            <a:extLst>
              <a:ext uri="{FF2B5EF4-FFF2-40B4-BE49-F238E27FC236}">
                <a16:creationId xmlns:a16="http://schemas.microsoft.com/office/drawing/2014/main" id="{63271054-A9F9-4354-8692-9A3510A0E217}"/>
              </a:ext>
            </a:extLst>
          </p:cNvPr>
          <p:cNvPicPr>
            <a:picLocks noGrp="1" noChangeAspect="1"/>
          </p:cNvPicPr>
          <p:nvPr/>
        </p:nvPicPr>
        <p:blipFill>
          <a:blip r:embed="rId5"/>
          <a:stretch>
            <a:fillRect/>
          </a:stretch>
        </p:blipFill>
        <p:spPr bwMode="auto">
          <a:xfrm>
            <a:off x="1239520" y="1828800"/>
            <a:ext cx="6286500" cy="5029200"/>
          </a:xfrm>
          <a:prstGeom prst="rect">
            <a:avLst/>
          </a:prstGeom>
          <a:noFill/>
          <a:ln w="9525">
            <a:noFill/>
            <a:headEnd/>
            <a:tailEnd/>
          </a:ln>
        </p:spPr>
      </p:pic>
      <p:pic>
        <p:nvPicPr>
          <p:cNvPr id="9" name="Audio 8">
            <a:hlinkClick r:id="" action="ppaction://media"/>
            <a:extLst>
              <a:ext uri="{FF2B5EF4-FFF2-40B4-BE49-F238E27FC236}">
                <a16:creationId xmlns:a16="http://schemas.microsoft.com/office/drawing/2014/main" id="{15A6DF00-D264-4A75-98C4-50E126474C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094"/>
    </mc:Choice>
    <mc:Fallback xmlns="">
      <p:transition spd="slow" advTm="35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9665" x="8693150" y="3130550"/>
          <p14:tracePt t="19670" x="8610600" y="3098800"/>
          <p14:tracePt t="19685" x="8324850" y="2990850"/>
          <p14:tracePt t="19702" x="7899400" y="2857500"/>
          <p14:tracePt t="19703" x="7854950" y="2844800"/>
          <p14:tracePt t="19719" x="7480300" y="2736850"/>
          <p14:tracePt t="19736" x="7029450" y="2628900"/>
          <p14:tracePt t="19752" x="6489700" y="2540000"/>
          <p14:tracePt t="19753" x="6438900" y="2533650"/>
          <p14:tracePt t="19769" x="6064250" y="2495550"/>
          <p14:tracePt t="19785" x="5619750" y="2476500"/>
          <p14:tracePt t="19802" x="5283200" y="2463800"/>
          <p14:tracePt t="19819" x="4984750" y="2451100"/>
          <p14:tracePt t="19835" x="4654550" y="2457450"/>
          <p14:tracePt t="19838" x="4610100" y="2463800"/>
          <p14:tracePt t="19852" x="4349750" y="2508250"/>
          <p14:tracePt t="19869" x="4064000" y="2552700"/>
          <p14:tracePt t="19885" x="3765550" y="2597150"/>
          <p14:tracePt t="19888" x="3733800" y="2603500"/>
          <p14:tracePt t="19903" x="3511550" y="2616200"/>
          <p14:tracePt t="19919" x="3225800" y="2641600"/>
          <p14:tracePt t="19935" x="2870200" y="2698750"/>
          <p14:tracePt t="19937" x="2832100" y="2711450"/>
          <p14:tracePt t="19941" x="2755900" y="2730500"/>
          <p14:tracePt t="19953" x="2578100" y="2794000"/>
          <p14:tracePt t="19969" x="2368550" y="2940050"/>
          <p14:tracePt t="19985" x="2209800" y="3136900"/>
          <p14:tracePt t="20003" x="2108200" y="3333750"/>
          <p14:tracePt t="20019" x="2057400" y="3543300"/>
          <p14:tracePt t="20020" x="2057400" y="3568700"/>
          <p14:tracePt t="20036" x="2063750" y="3822700"/>
          <p14:tracePt t="20053" x="2139950" y="4108450"/>
          <p14:tracePt t="20069" x="2292350" y="4286250"/>
          <p14:tracePt t="20071" x="2349500" y="4318000"/>
          <p14:tracePt t="20086" x="2552700" y="4425950"/>
          <p14:tracePt t="20103" x="2844800" y="4578350"/>
          <p14:tracePt t="20119" x="3200400" y="4743450"/>
          <p14:tracePt t="20136" x="3619500" y="4927600"/>
          <p14:tracePt t="20139" x="3721100" y="4965700"/>
          <p14:tracePt t="20153" x="4006850" y="5080000"/>
          <p14:tracePt t="20169" x="4381500" y="5213350"/>
          <p14:tracePt t="20171" x="4470400" y="5245100"/>
          <p14:tracePt t="20186" x="4762500" y="5340350"/>
          <p14:tracePt t="20203" x="5080000" y="5410200"/>
          <p14:tracePt t="20219" x="5403850" y="5416550"/>
          <p14:tracePt t="20221" x="5435600" y="5416550"/>
          <p14:tracePt t="20236" x="5683250" y="5359400"/>
          <p14:tracePt t="20253" x="5905500" y="5257800"/>
          <p14:tracePt t="20271" x="6102350" y="5156200"/>
          <p14:tracePt t="20286" x="6254750" y="5073650"/>
          <p14:tracePt t="20303" x="6407150" y="4972050"/>
          <p14:tracePt t="20304" x="6432550" y="4959350"/>
          <p14:tracePt t="20319" x="6604000" y="4826000"/>
          <p14:tracePt t="20321" x="6623050" y="4806950"/>
          <p14:tracePt t="20336" x="6731000" y="4718050"/>
          <p14:tracePt t="20353" x="6819900" y="4641850"/>
          <p14:tracePt t="20370" x="6858000" y="4572000"/>
          <p14:tracePt t="20386" x="6864350" y="4527550"/>
          <p14:tracePt t="20388" x="6864350" y="4521200"/>
          <p14:tracePt t="20403" x="6851650" y="4489450"/>
          <p14:tracePt t="20420" x="6838950" y="4451350"/>
          <p14:tracePt t="20437" x="6864350" y="4406900"/>
          <p14:tracePt t="20441" x="6896100" y="4381500"/>
          <p14:tracePt t="20453" x="6908800" y="4375150"/>
          <p14:tracePt t="20470" x="6915150" y="4368800"/>
          <p14:tracePt t="21031" x="6915150" y="4381500"/>
          <p14:tracePt t="21040" x="6921500" y="4394200"/>
          <p14:tracePt t="21048" x="6921500" y="4406900"/>
          <p14:tracePt t="21058" x="6921500" y="4419600"/>
          <p14:tracePt t="21071" x="6921500" y="4438650"/>
          <p14:tracePt t="21088" x="6940550" y="4464050"/>
          <p14:tracePt t="21094" x="6953250" y="4470400"/>
          <p14:tracePt t="21110" x="6985000" y="4495800"/>
          <p14:tracePt t="21115" x="6997700" y="4508500"/>
          <p14:tracePt t="21129" x="7029450" y="4527550"/>
          <p14:tracePt t="21144" x="7092950" y="4552950"/>
          <p14:tracePt t="21147" x="7105650" y="4559300"/>
          <p14:tracePt t="21155" x="7150100" y="4578350"/>
          <p14:tracePt t="21170" x="7226300" y="4610100"/>
          <p14:tracePt t="21187" x="7315200" y="4654550"/>
          <p14:tracePt t="21188" x="7327900" y="4660900"/>
          <p14:tracePt t="21203" x="7423150" y="4699000"/>
          <p14:tracePt t="21220" x="7518400" y="4737100"/>
          <p14:tracePt t="21237" x="7600950" y="4768850"/>
          <p14:tracePt t="21253" x="7696200" y="4806950"/>
          <p14:tracePt t="21270" x="7759700" y="4819650"/>
          <p14:tracePt t="21287" x="7797800" y="4832350"/>
          <p14:tracePt t="21289" x="7804150" y="4832350"/>
          <p14:tracePt t="21303" x="7823200" y="4838700"/>
          <p14:tracePt t="21413" x="7823200" y="4845050"/>
          <p14:tracePt t="21426" x="7823200" y="4851400"/>
          <p14:tracePt t="21437" x="7823200" y="4864100"/>
          <p14:tracePt t="21445" x="7823200" y="4876800"/>
          <p14:tracePt t="21459" x="7823200" y="4889500"/>
          <p14:tracePt t="21472" x="7816850" y="4895850"/>
          <p14:tracePt t="21488" x="7816850" y="4902200"/>
          <p14:tracePt t="21505" x="7810500" y="4902200"/>
          <p14:tracePt t="21521" x="7804150" y="4889500"/>
          <p14:tracePt t="21538" x="7804150" y="4876800"/>
          <p14:tracePt t="22033" x="7804150" y="4883150"/>
          <p14:tracePt t="22045" x="7804150" y="4889500"/>
          <p14:tracePt t="22067" x="7804150" y="4895850"/>
          <p14:tracePt t="22081" x="7804150" y="4902200"/>
          <p14:tracePt t="22092" x="7797800" y="4902200"/>
          <p14:tracePt t="22105" x="7797800" y="4908550"/>
          <p14:tracePt t="22195" x="7797800" y="4914900"/>
          <p14:tracePt t="22279" x="7791450" y="4914900"/>
          <p14:tracePt t="22291" x="7785100" y="4914900"/>
          <p14:tracePt t="22300" x="7778750" y="4914900"/>
          <p14:tracePt t="22311" x="7766050" y="4914900"/>
          <p14:tracePt t="22324" x="7766050" y="4921250"/>
          <p14:tracePt t="22338" x="7753350" y="4921250"/>
          <p14:tracePt t="22354" x="7753350" y="4927600"/>
          <p14:tracePt t="22767" x="7740650" y="4927600"/>
          <p14:tracePt t="22777" x="7721600" y="4927600"/>
          <p14:tracePt t="22789" x="7689850" y="4940300"/>
          <p14:tracePt t="22806" x="7594600" y="4965700"/>
          <p14:tracePt t="22816" x="7518400" y="4984750"/>
          <p14:tracePt t="22837" x="7346950" y="5041900"/>
          <p14:tracePt t="22847" x="7277100" y="5060950"/>
          <p14:tracePt t="22864" x="7131050" y="5080000"/>
          <p14:tracePt t="22879" x="6997700" y="5080000"/>
          <p14:tracePt t="22882" x="6985000" y="5080000"/>
          <p14:tracePt t="22889" x="6927850" y="5067300"/>
          <p14:tracePt t="22905" x="6775450" y="5022850"/>
          <p14:tracePt t="22922" x="6623050" y="4965700"/>
          <p14:tracePt t="22923" x="6610350" y="4953000"/>
          <p14:tracePt t="22939" x="6502400" y="4908550"/>
          <p14:tracePt t="22943" x="6483350" y="4895850"/>
          <p14:tracePt t="22955" x="6419850" y="4864100"/>
          <p14:tracePt t="22972" x="6350000" y="4838700"/>
          <p14:tracePt t="22989" x="6305550" y="4819650"/>
          <p14:tracePt t="23005" x="6267450" y="4806950"/>
          <p14:tracePt t="23022" x="6235700" y="4806950"/>
          <p14:tracePt t="23039" x="6197600" y="4806950"/>
          <p14:tracePt t="23057" x="6153150" y="4806950"/>
          <p14:tracePt t="23076" x="6115050" y="4813300"/>
          <p14:tracePt t="23083" x="6102350" y="4819650"/>
          <p14:tracePt t="23120" x="6096000" y="4826000"/>
          <p14:tracePt t="24653" x="6108700" y="4832350"/>
          <p14:tracePt t="24661" x="6127750" y="4838700"/>
          <p14:tracePt t="24674" x="6184900" y="4857750"/>
          <p14:tracePt t="24691" x="6280150" y="4883150"/>
          <p14:tracePt t="24708" x="6432550" y="4921250"/>
          <p14:tracePt t="24712" x="6521450" y="4946650"/>
          <p14:tracePt t="24724" x="6686550" y="4984750"/>
          <p14:tracePt t="24728" x="6743700" y="5003800"/>
          <p14:tracePt t="24742" x="6927850" y="5060950"/>
          <p14:tracePt t="24745" x="7010400" y="5086350"/>
          <p14:tracePt t="24758" x="7169150" y="5130800"/>
          <p14:tracePt t="24775" x="7435850" y="5187950"/>
          <p14:tracePt t="24777" x="7486650" y="5194300"/>
          <p14:tracePt t="24791" x="7658100" y="5207000"/>
          <p14:tracePt t="24811" x="7905750" y="5207000"/>
          <p14:tracePt t="24815" x="7943850" y="5207000"/>
          <p14:tracePt t="24825" x="8039100" y="5194300"/>
          <p14:tracePt t="24841" x="8159750" y="5149850"/>
          <p14:tracePt t="24858" x="8261350" y="5086350"/>
          <p14:tracePt t="24874" x="8337550" y="5010150"/>
          <p14:tracePt t="24876" x="8337550" y="5003800"/>
          <p14:tracePt t="24891" x="8401050" y="4908550"/>
          <p14:tracePt t="24893" x="8420100" y="4876800"/>
          <p14:tracePt t="24908" x="8477250" y="4781550"/>
          <p14:tracePt t="24925" x="8540750" y="4667250"/>
          <p14:tracePt t="24942" x="8610600" y="4572000"/>
          <p14:tracePt t="24951" x="8661400" y="4495800"/>
          <p14:tracePt t="24965" x="8705850" y="4413250"/>
          <p14:tracePt t="24974" x="8724900" y="4368800"/>
          <p14:tracePt t="24992" x="8756650" y="4298950"/>
          <p14:tracePt t="25008" x="8775700" y="4241800"/>
          <p14:tracePt t="25011" x="8782050" y="4216400"/>
          <p14:tracePt t="25025" x="8782050" y="4184650"/>
          <p14:tracePt t="25041" x="8782050" y="4152900"/>
          <p14:tracePt t="25058" x="8782050" y="4121150"/>
          <p14:tracePt t="25075" x="8782050" y="4102100"/>
          <p14:tracePt t="25091" x="8782050" y="4089400"/>
          <p14:tracePt t="25093" x="8782050" y="4083050"/>
          <p14:tracePt t="25125" x="8782050" y="4076700"/>
          <p14:tracePt t="25142" x="8782050" y="4070350"/>
          <p14:tracePt t="25675" x="8775700" y="4070350"/>
          <p14:tracePt t="25688" x="8769350" y="4076700"/>
          <p14:tracePt t="25700" x="8763000" y="4076700"/>
          <p14:tracePt t="25719" x="8756650" y="4076700"/>
          <p14:tracePt t="25725" x="8756650" y="4083050"/>
          <p14:tracePt t="25743" x="8750300" y="4083050"/>
          <p14:tracePt t="25758" x="8743950" y="4083050"/>
          <p14:tracePt t="25778" x="8737600" y="4083050"/>
          <p14:tracePt t="25809" x="8731250" y="4083050"/>
          <p14:tracePt t="25871" x="8724900" y="4083050"/>
          <p14:tracePt t="25901" x="8718550" y="4083050"/>
          <p14:tracePt t="26276" x="8712200" y="4083050"/>
          <p14:tracePt t="26312" x="8705850" y="4083050"/>
          <p14:tracePt t="26377" x="8699500" y="4083050"/>
          <p14:tracePt t="26535" x="8693150" y="4076700"/>
          <p14:tracePt t="26545" x="8686800" y="4070350"/>
          <p14:tracePt t="26562" x="8667750" y="4057650"/>
          <p14:tracePt t="26567" x="8661400" y="4057650"/>
          <p14:tracePt t="26578" x="8655050" y="4051300"/>
          <p14:tracePt t="26593" x="8636000" y="4044950"/>
          <p14:tracePt t="26610" x="8623300" y="4038600"/>
          <p14:tracePt t="26626" x="8604250" y="4032250"/>
          <p14:tracePt t="26643" x="8597900" y="4025900"/>
          <p14:tracePt t="26663" x="8597900" y="4019550"/>
          <p14:tracePt t="26681" x="8591550" y="4019550"/>
          <p14:tracePt t="26706" x="8585200" y="4019550"/>
          <p14:tracePt t="27765" x="8578850" y="4006850"/>
          <p14:tracePt t="27783" x="8572500" y="4000500"/>
          <p14:tracePt t="27794" x="8572500" y="3994150"/>
          <p14:tracePt t="27812" x="8566150" y="3994150"/>
          <p14:tracePt t="27827" x="8559800" y="3987800"/>
          <p14:tracePt t="28670" x="8553450" y="3987800"/>
          <p14:tracePt t="28684" x="8553450" y="4000500"/>
          <p14:tracePt t="28698" x="8547100" y="4013200"/>
          <p14:tracePt t="28708" x="8547100" y="4032250"/>
          <p14:tracePt t="28721" x="8540750" y="4051300"/>
          <p14:tracePt t="28734" x="8534400" y="4070350"/>
          <p14:tracePt t="28745" x="8528050" y="4083050"/>
          <p14:tracePt t="28762" x="8521700" y="4108450"/>
          <p14:tracePt t="28779" x="8521700" y="4133850"/>
          <p14:tracePt t="28795" x="8509000" y="4171950"/>
          <p14:tracePt t="28801" x="8502650" y="4178300"/>
          <p14:tracePt t="28813" x="8496300" y="4191000"/>
          <p14:tracePt t="28828" x="8483600" y="4203700"/>
          <p14:tracePt t="28845" x="8483600" y="4210050"/>
          <p14:tracePt t="28862" x="8483600" y="4203700"/>
          <p14:tracePt t="29171" x="8489950" y="4203700"/>
          <p14:tracePt t="29200" x="8496300" y="4197350"/>
          <p14:tracePt t="29213" x="8496300" y="4191000"/>
          <p14:tracePt t="29227" x="8502650" y="4191000"/>
          <p14:tracePt t="29234" x="8502650" y="4184650"/>
          <p14:tracePt t="29246" x="8502650" y="4178300"/>
          <p14:tracePt t="29262" x="8496300" y="4165600"/>
          <p14:tracePt t="29279" x="8477250" y="4159250"/>
          <p14:tracePt t="29283" x="8458200" y="4159250"/>
          <p14:tracePt t="29295" x="8426450" y="4159250"/>
          <p14:tracePt t="29314" x="8312150" y="4152900"/>
          <p14:tracePt t="29328" x="8191500" y="4152900"/>
          <p14:tracePt t="29329" x="8172450" y="4152900"/>
          <p14:tracePt t="29345" x="8045450" y="4152900"/>
          <p14:tracePt t="29362" x="7823200" y="4159250"/>
          <p14:tracePt t="29378" x="7594600" y="4197350"/>
          <p14:tracePt t="29395" x="7372350" y="4254500"/>
          <p14:tracePt t="29412" x="7150100" y="4368800"/>
          <p14:tracePt t="29429" x="6997700" y="4514850"/>
          <p14:tracePt t="29431" x="6978650" y="4540250"/>
          <p14:tracePt t="29433" x="6946900" y="4572000"/>
          <p14:tracePt t="29445" x="6864350" y="4686300"/>
          <p14:tracePt t="29461" x="6743700" y="4870450"/>
          <p14:tracePt t="29463" x="6724650" y="4895850"/>
          <p14:tracePt t="29479" x="6654800" y="5010150"/>
          <p14:tracePt t="29495" x="6584950" y="5111750"/>
          <p14:tracePt t="29512" x="6546850" y="5175250"/>
          <p14:tracePt t="29515" x="6546850" y="5187950"/>
          <p14:tracePt t="29529" x="6534150" y="5219700"/>
          <p14:tracePt t="29545" x="6508750" y="5251450"/>
          <p14:tracePt t="29562" x="6489700" y="5289550"/>
          <p14:tracePt t="29579" x="6457950" y="5334000"/>
          <p14:tracePt t="29581" x="6451600" y="5340350"/>
          <p14:tracePt t="29595" x="6426200" y="5365750"/>
          <p14:tracePt t="29612" x="6388100" y="5410200"/>
          <p14:tracePt t="29629" x="6350000" y="5441950"/>
          <p14:tracePt t="29645" x="6311900" y="5473700"/>
          <p14:tracePt t="29649" x="6305550" y="5480050"/>
          <p14:tracePt t="29662" x="6267450" y="5505450"/>
          <p14:tracePt t="29679" x="6223000" y="5543550"/>
          <p14:tracePt t="29695" x="6178550" y="5594350"/>
          <p14:tracePt t="29712" x="6140450" y="5651500"/>
          <p14:tracePt t="29714" x="6134100" y="5664200"/>
          <p14:tracePt t="29729" x="6121400" y="5708650"/>
          <p14:tracePt t="29745" x="6108700" y="5753100"/>
          <p14:tracePt t="29763" x="6096000" y="5797550"/>
          <p14:tracePt t="29766" x="6096000" y="5810250"/>
          <p14:tracePt t="29779" x="6096000" y="5842000"/>
          <p14:tracePt t="29795" x="6096000" y="5905500"/>
          <p14:tracePt t="29813" x="6102350" y="5969000"/>
          <p14:tracePt t="29815" x="6102350" y="5975350"/>
          <p14:tracePt t="29829" x="6108700" y="6000750"/>
          <p14:tracePt t="29846" x="6115050" y="6019800"/>
          <p14:tracePt t="29863" x="6121400" y="6032500"/>
          <p14:tracePt t="29865" x="6127750" y="6038850"/>
          <p14:tracePt t="29907" x="6134100" y="6038850"/>
          <p14:tracePt t="29916" x="6140450" y="6032500"/>
          <p14:tracePt t="29929" x="6178550" y="6000750"/>
          <p14:tracePt t="29934" x="6191250" y="5969000"/>
          <p14:tracePt t="29946" x="6242050" y="5911850"/>
          <p14:tracePt t="29963" x="6305550" y="5816600"/>
          <p14:tracePt t="29965" x="6318250" y="5784850"/>
          <p14:tracePt t="29979" x="6362700" y="5702300"/>
          <p14:tracePt t="29996" x="6426200" y="5581650"/>
          <p14:tracePt t="29999" x="6432550" y="5549900"/>
          <p14:tracePt t="30013" x="6464300" y="5473700"/>
          <p14:tracePt t="30029" x="6496050" y="5353050"/>
          <p14:tracePt t="30046" x="6508750" y="5194300"/>
          <p14:tracePt t="30049" x="6508750" y="5156200"/>
          <p14:tracePt t="30063" x="6489700" y="5035550"/>
          <p14:tracePt t="30079" x="6432550" y="4870450"/>
          <p14:tracePt t="30096" x="6356350" y="4749800"/>
          <p14:tracePt t="30097" x="6343650" y="4743450"/>
          <p14:tracePt t="30113" x="6286500" y="4667250"/>
          <p14:tracePt t="30129" x="6216650" y="4597400"/>
          <p14:tracePt t="30134" x="6197600" y="4584700"/>
          <p14:tracePt t="30146" x="6153150" y="4540250"/>
          <p14:tracePt t="30163" x="6108700" y="4502150"/>
          <p14:tracePt t="30179" x="6070600" y="4476750"/>
          <p14:tracePt t="30196" x="6038850" y="4451350"/>
          <p14:tracePt t="30213" x="6013450" y="4445000"/>
          <p14:tracePt t="30229" x="5975350" y="4445000"/>
          <p14:tracePt t="30246" x="5937250" y="4470400"/>
          <p14:tracePt t="30263" x="5880100" y="4533900"/>
          <p14:tracePt t="30279" x="5822950" y="4610100"/>
          <p14:tracePt t="30296" x="5765800" y="4737100"/>
          <p14:tracePt t="30298" x="5759450" y="4749800"/>
          <p14:tracePt t="30313" x="5727700" y="4876800"/>
          <p14:tracePt t="30314" x="5721350" y="4895850"/>
          <p14:tracePt t="30329" x="5702300" y="5060950"/>
          <p14:tracePt t="30346" x="5702300" y="5251450"/>
          <p14:tracePt t="30363" x="5715000" y="5403850"/>
          <p14:tracePt t="30379" x="5753100" y="5537200"/>
          <p14:tracePt t="30396" x="5797550" y="5638800"/>
          <p14:tracePt t="30413" x="5835650" y="5708650"/>
          <p14:tracePt t="30416" x="5842000" y="5727700"/>
          <p14:tracePt t="30429" x="5867400" y="5778500"/>
          <p14:tracePt t="30447" x="5886450" y="5810250"/>
          <p14:tracePt t="30450" x="5886450" y="5816600"/>
          <p14:tracePt t="30463" x="5899150" y="5829300"/>
          <p14:tracePt t="30480" x="5911850" y="5842000"/>
          <p14:tracePt t="30496" x="5911850" y="5848350"/>
          <p14:tracePt t="30513" x="5918200" y="5848350"/>
          <p14:tracePt t="30530" x="5930900" y="5848350"/>
          <p14:tracePt t="30547" x="5962650" y="5816600"/>
          <p14:tracePt t="30563" x="6038850" y="5740400"/>
          <p14:tracePt t="30580" x="6134100" y="5613400"/>
          <p14:tracePt t="30582" x="6140450" y="5600700"/>
          <p14:tracePt t="30597" x="6248400" y="5410200"/>
          <p14:tracePt t="30606" x="6299200" y="5283200"/>
          <p14:tracePt t="30615" x="6362700" y="5124450"/>
          <p14:tracePt t="30630" x="6419850" y="4876800"/>
          <p14:tracePt t="30636" x="6438900" y="4775200"/>
          <p14:tracePt t="30647" x="6457950" y="4591050"/>
          <p14:tracePt t="30664" x="6470650" y="4318000"/>
          <p14:tracePt t="30680" x="6470650" y="4076700"/>
          <p14:tracePt t="30683" x="6470650" y="4025900"/>
          <p14:tracePt t="30697" x="6457950" y="3860800"/>
          <p14:tracePt t="30713" x="6426200" y="3670300"/>
          <p14:tracePt t="30731" x="6394450" y="3486150"/>
          <p14:tracePt t="30736" x="6388100" y="3467100"/>
          <p14:tracePt t="30747" x="6369050" y="3409950"/>
          <p14:tracePt t="30749" x="6369050" y="3384550"/>
          <p14:tracePt t="30764" x="6356350" y="3340100"/>
          <p14:tracePt t="30780" x="6330950" y="3276600"/>
          <p14:tracePt t="30782" x="6330950" y="3270250"/>
          <p14:tracePt t="30797" x="6318250" y="3225800"/>
          <p14:tracePt t="30799" x="6311900" y="3213100"/>
          <p14:tracePt t="30813" x="6311900" y="3181350"/>
          <p14:tracePt t="30830" x="6311900" y="3136900"/>
          <p14:tracePt t="30847" x="6311900" y="3098800"/>
          <p14:tracePt t="30855" x="6311900" y="3086100"/>
          <p14:tracePt t="30863" x="6311900" y="3073400"/>
          <p14:tracePt t="30880" x="6311900" y="3035300"/>
          <p14:tracePt t="30883" x="6311900" y="3028950"/>
          <p14:tracePt t="30897" x="6311900" y="3016250"/>
          <p14:tracePt t="30914" x="6311900" y="3009900"/>
          <p14:tracePt t="30937" x="6311900" y="3003550"/>
          <p14:tracePt t="31003" x="6299200" y="3022600"/>
          <p14:tracePt t="31005" x="6292850" y="3028950"/>
          <p14:tracePt t="31011" x="6280150" y="3067050"/>
          <p14:tracePt t="31019" x="6261100" y="3111500"/>
          <p14:tracePt t="31031" x="6229350" y="3187700"/>
          <p14:tracePt t="31033" x="6216650" y="3219450"/>
          <p14:tracePt t="31047" x="6165850" y="3359150"/>
          <p14:tracePt t="31064" x="6089650" y="3632200"/>
          <p14:tracePt t="31081" x="6000750" y="3924300"/>
          <p14:tracePt t="31083" x="5988050" y="3994150"/>
          <p14:tracePt t="31098" x="5930900" y="4260850"/>
          <p14:tracePt t="31114" x="5886450" y="4521200"/>
          <p14:tracePt t="31131" x="5867400" y="4737100"/>
          <p14:tracePt t="31134" x="5867400" y="4775200"/>
          <p14:tracePt t="31147" x="5861050" y="4895850"/>
          <p14:tracePt t="31164" x="5861050" y="5048250"/>
          <p14:tracePt t="31168" x="5861050" y="5080000"/>
          <p14:tracePt t="31181" x="5861050" y="5187950"/>
          <p14:tracePt t="31198" x="5880100" y="5308600"/>
          <p14:tracePt t="31215" x="5911850" y="5422900"/>
          <p14:tracePt t="31218" x="5911850" y="5435600"/>
          <p14:tracePt t="31231" x="5930900" y="5492750"/>
          <p14:tracePt t="31247" x="5949950" y="5549900"/>
          <p14:tracePt t="31249" x="5956300" y="5568950"/>
          <p14:tracePt t="31264" x="5969000" y="5632450"/>
          <p14:tracePt t="31281" x="5981700" y="5708650"/>
          <p14:tracePt t="31297" x="5988050" y="5784850"/>
          <p14:tracePt t="31314" x="6000750" y="5842000"/>
          <p14:tracePt t="31315" x="6000750" y="5854700"/>
          <p14:tracePt t="31331" x="6007100" y="5880100"/>
          <p14:tracePt t="31347" x="6013450" y="5918200"/>
          <p14:tracePt t="31352" x="6013450" y="5924550"/>
          <p14:tracePt t="31359" x="6019800" y="5949950"/>
          <p14:tracePt t="31364" x="6019800" y="5962650"/>
          <p14:tracePt t="31381" x="6032500" y="6007100"/>
          <p14:tracePt t="31397" x="6038850" y="6051550"/>
          <p14:tracePt t="31414" x="6051550" y="6083300"/>
          <p14:tracePt t="31416" x="6057900" y="6089650"/>
          <p14:tracePt t="31435" x="6064250" y="6089650"/>
          <p14:tracePt t="31447" x="6076950" y="6096000"/>
          <p14:tracePt t="31464" x="6127750" y="6026150"/>
          <p14:tracePt t="31480" x="6184900" y="5949950"/>
          <p14:tracePt t="31482" x="6197600" y="5943600"/>
          <p14:tracePt t="31497" x="6248400" y="5880100"/>
          <p14:tracePt t="31514" x="6318250" y="5797550"/>
          <p14:tracePt t="31531" x="6375400" y="5708650"/>
          <p14:tracePt t="31532" x="6394450" y="5689600"/>
          <p14:tracePt t="31547" x="6451600" y="5568950"/>
          <p14:tracePt t="31564" x="6521450" y="5334000"/>
          <p14:tracePt t="31566" x="6527800" y="5308600"/>
          <p14:tracePt t="31581" x="6546850" y="5099050"/>
          <p14:tracePt t="31597" x="6546850" y="4921250"/>
          <p14:tracePt t="31614" x="6527800" y="4794250"/>
          <p14:tracePt t="31616" x="6521450" y="4775200"/>
          <p14:tracePt t="31631" x="6502400" y="4705350"/>
          <p14:tracePt t="31647" x="6477000" y="4610100"/>
          <p14:tracePt t="31664" x="6445250" y="4502150"/>
          <p14:tracePt t="31681" x="6413500" y="4381500"/>
          <p14:tracePt t="31683" x="6407150" y="4349750"/>
          <p14:tracePt t="31698" x="6394450" y="4248150"/>
          <p14:tracePt t="31714" x="6375400" y="4089400"/>
          <p14:tracePt t="31715" x="6375400" y="4070350"/>
          <p14:tracePt t="31731" x="6369050" y="3949700"/>
          <p14:tracePt t="31747" x="6356350" y="3835400"/>
          <p14:tracePt t="31765" x="6356350" y="3759200"/>
          <p14:tracePt t="31781" x="6356350" y="3689350"/>
          <p14:tracePt t="31797" x="6356350" y="3632200"/>
          <p14:tracePt t="31799" x="6356350" y="3619500"/>
          <p14:tracePt t="31814" x="6356350" y="3587750"/>
          <p14:tracePt t="31831" x="6356350" y="3556000"/>
          <p14:tracePt t="31848" x="6356350" y="3543300"/>
          <p14:tracePt t="31865" x="6356350" y="3536950"/>
          <p14:tracePt t="31883" x="6356350" y="3530600"/>
          <p14:tracePt t="31977" x="6343650" y="3530600"/>
          <p14:tracePt t="31987" x="6337300" y="3524250"/>
          <p14:tracePt t="31998" x="6337300" y="3517900"/>
          <p14:tracePt t="32033" x="6330950" y="3517900"/>
          <p14:tracePt t="32049" x="6330950" y="3498850"/>
          <p14:tracePt t="32057" x="6330950" y="3473450"/>
          <p14:tracePt t="32065" x="6330950" y="3454400"/>
          <p14:tracePt t="32080" x="6330950" y="3359150"/>
          <p14:tracePt t="32088" x="6330950" y="3314700"/>
          <p14:tracePt t="32098" x="6330950" y="3251200"/>
          <p14:tracePt t="32115" x="6330950" y="3124200"/>
          <p14:tracePt t="32131" x="6318250" y="2971800"/>
          <p14:tracePt t="32133" x="6311900" y="2933700"/>
          <p14:tracePt t="32148" x="6286500" y="2800350"/>
          <p14:tracePt t="32150" x="6280150" y="2781300"/>
          <p14:tracePt t="32165" x="6248400" y="2654300"/>
          <p14:tracePt t="32181" x="6223000" y="2520950"/>
          <p14:tracePt t="32182" x="6210300" y="2508250"/>
          <p14:tracePt t="32198" x="6172200" y="2393950"/>
          <p14:tracePt t="32215" x="6134100" y="2305050"/>
          <p14:tracePt t="32216" x="6121400" y="2292350"/>
          <p14:tracePt t="32231" x="6089650" y="2222500"/>
          <p14:tracePt t="32248" x="6045200" y="2159000"/>
          <p14:tracePt t="32249" x="6038850" y="2146300"/>
          <p14:tracePt t="32265" x="6019800" y="2114550"/>
          <p14:tracePt t="32281" x="6007100" y="2095500"/>
          <p14:tracePt t="32298" x="6000750" y="2076450"/>
          <p14:tracePt t="32315" x="6000750" y="2057400"/>
          <p14:tracePt t="32331" x="5994400" y="2044700"/>
          <p14:tracePt t="32349" x="5994400" y="2032000"/>
          <p14:tracePt t="32365" x="5994400" y="2019300"/>
          <p14:tracePt t="32407" x="5994400" y="2012950"/>
          <p14:tracePt t="32488" x="5988050" y="2019300"/>
          <p14:tracePt t="32499" x="5981700" y="2025650"/>
          <p14:tracePt t="32512" x="5975350" y="2044700"/>
          <p14:tracePt t="32526" x="5975350" y="2057400"/>
          <p14:tracePt t="32540" x="5969000" y="2070100"/>
          <p14:tracePt t="32560" x="5969000" y="2076450"/>
          <p14:tracePt t="32576" x="5969000" y="2089150"/>
          <p14:tracePt t="32582" x="5969000" y="2095500"/>
          <p14:tracePt t="32600" x="5962650" y="2101850"/>
          <p14:tracePt t="32616" x="5962650" y="2108200"/>
          <p14:tracePt t="32633" x="5962650" y="2120900"/>
          <p14:tracePt t="32667" x="5962650" y="2127250"/>
          <p14:tracePt t="32683" x="5962650" y="2133600"/>
          <p14:tracePt t="32701" x="5956300" y="2133600"/>
          <p14:tracePt t="32716" x="5956300" y="2146300"/>
          <p14:tracePt t="32733" x="5956300" y="2159000"/>
          <p14:tracePt t="32750" x="5956300" y="2171700"/>
          <p14:tracePt t="32766" x="5956300" y="2184400"/>
          <p14:tracePt t="32792" x="5956300" y="2190750"/>
          <p14:tracePt t="32807" x="5956300" y="2197100"/>
          <p14:tracePt t="32825" x="5956300" y="2209800"/>
          <p14:tracePt t="32838" x="5956300" y="2222500"/>
          <p14:tracePt t="32858" x="5956300" y="2266950"/>
          <p14:tracePt t="32865" x="5956300" y="2286000"/>
          <p14:tracePt t="32882" x="5956300" y="2330450"/>
          <p14:tracePt t="32900" x="5956300" y="2381250"/>
          <p14:tracePt t="32906" x="5956300" y="2406650"/>
          <p14:tracePt t="32919" x="5956300" y="2463800"/>
          <p14:tracePt t="32926" x="5956300" y="2495550"/>
          <p14:tracePt t="32943" x="5956300" y="2616200"/>
          <p14:tracePt t="32949" x="5956300" y="2647950"/>
          <p14:tracePt t="32959" x="5956300" y="2736850"/>
          <p14:tracePt t="32965" x="5962650" y="2787650"/>
          <p14:tracePt t="32970" x="5962650" y="2813050"/>
          <p14:tracePt t="32982" x="5975350" y="2901950"/>
          <p14:tracePt t="32998" x="5988050" y="2997200"/>
          <p14:tracePt t="33015" x="6013450" y="3086100"/>
          <p14:tracePt t="33017" x="6013450" y="3092450"/>
          <p14:tracePt t="33032" x="6032500" y="3143250"/>
          <p14:tracePt t="33049" x="6057900" y="3187700"/>
          <p14:tracePt t="33052" x="6057900" y="3200400"/>
          <p14:tracePt t="33065" x="6083300" y="3232150"/>
          <p14:tracePt t="33082" x="6121400" y="3270250"/>
          <p14:tracePt t="33099" x="6159500" y="3302000"/>
          <p14:tracePt t="33115" x="6197600" y="3321050"/>
          <p14:tracePt t="33132" x="6248400" y="3340100"/>
          <p14:tracePt t="33149" x="6292850" y="3340100"/>
          <p14:tracePt t="33165" x="6350000" y="3327400"/>
          <p14:tracePt t="33182" x="6438900" y="3276600"/>
          <p14:tracePt t="33185" x="6457950" y="3257550"/>
          <p14:tracePt t="33199" x="6521450" y="3206750"/>
          <p14:tracePt t="33216" x="6604000" y="3111500"/>
          <p14:tracePt t="33218" x="6616700" y="3092450"/>
          <p14:tracePt t="33233" x="6673850" y="3003550"/>
          <p14:tracePt t="33249" x="6718300" y="2889250"/>
          <p14:tracePt t="33266" x="6743700" y="2774950"/>
          <p14:tracePt t="33269" x="6743700" y="2755900"/>
          <p14:tracePt t="33282" x="6743700" y="2686050"/>
          <p14:tracePt t="33299" x="6743700" y="2603500"/>
          <p14:tracePt t="33316" x="6718300" y="2520950"/>
          <p14:tracePt t="33333" x="6692900" y="2463800"/>
          <p14:tracePt t="33336" x="6686550" y="2451100"/>
          <p14:tracePt t="33349" x="6654800" y="2413000"/>
          <p14:tracePt t="33366" x="6604000" y="2362200"/>
          <p14:tracePt t="33369" x="6591300" y="2355850"/>
          <p14:tracePt t="33383" x="6534150" y="2317750"/>
          <p14:tracePt t="33399" x="6457950" y="2279650"/>
          <p14:tracePt t="33402" x="6432550" y="2273300"/>
          <p14:tracePt t="33416" x="6369050" y="2260600"/>
          <p14:tracePt t="33433" x="6318250" y="2254250"/>
          <p14:tracePt t="33436" x="6305550" y="2254250"/>
          <p14:tracePt t="33441" x="6292850" y="2266950"/>
          <p14:tracePt t="33449" x="6273800" y="2273300"/>
          <p14:tracePt t="33466" x="6229350" y="2324100"/>
          <p14:tracePt t="33483" x="6191250" y="2393950"/>
          <p14:tracePt t="33487" x="6178550" y="2425700"/>
          <p14:tracePt t="33499" x="6159500" y="2482850"/>
          <p14:tracePt t="33516" x="6127750" y="2597150"/>
          <p14:tracePt t="33533" x="6102350" y="2717800"/>
          <p14:tracePt t="33535" x="6096000" y="2749550"/>
          <p14:tracePt t="33549" x="6089650" y="2844800"/>
          <p14:tracePt t="33566" x="6096000" y="2978150"/>
          <p14:tracePt t="33583" x="6140450" y="3079750"/>
          <p14:tracePt t="33585" x="6153150" y="3105150"/>
          <p14:tracePt t="33599" x="6210300" y="3175000"/>
          <p14:tracePt t="33616" x="6318250" y="3270250"/>
          <p14:tracePt t="33619" x="6337300" y="3276600"/>
          <p14:tracePt t="33633" x="6451600" y="3340100"/>
          <p14:tracePt t="33649" x="6629400" y="3416300"/>
          <p14:tracePt t="33666" x="6819900" y="3473450"/>
          <p14:tracePt t="33683" x="7010400" y="3505200"/>
          <p14:tracePt t="33699" x="7169150" y="3524250"/>
          <p14:tracePt t="33716" x="7289800" y="3543300"/>
          <p14:tracePt t="33719" x="7308850" y="3543300"/>
          <p14:tracePt t="33733" x="7378700" y="3556000"/>
          <p14:tracePt t="33749" x="7448550" y="3568700"/>
          <p14:tracePt t="33766" x="7493000" y="3581400"/>
          <p14:tracePt t="33769" x="7499350" y="3581400"/>
          <p14:tracePt t="33783" x="7518400" y="3594100"/>
          <p14:tracePt t="33800" x="7543800" y="3606800"/>
          <p14:tracePt t="33817" x="7575550" y="3632200"/>
          <p14:tracePt t="33834" x="7639050" y="3670300"/>
          <p14:tracePt t="33850" x="7708900" y="3721100"/>
          <p14:tracePt t="33852" x="7727950" y="3733800"/>
          <p14:tracePt t="33867" x="7804150" y="3784600"/>
          <p14:tracePt t="33883" x="7918450" y="3848100"/>
          <p14:tracePt t="33900" x="8077200" y="3943350"/>
          <p14:tracePt t="33903" x="8128000" y="3968750"/>
          <p14:tracePt t="33917" x="8248650" y="4044950"/>
          <p14:tracePt t="33934" x="8407400" y="4127500"/>
          <p14:tracePt t="33937" x="8464550" y="4152900"/>
          <p14:tracePt t="33943" x="8515350" y="4171950"/>
          <p14:tracePt t="33950" x="8559800" y="4191000"/>
          <p14:tracePt t="33967" x="8642350" y="4229100"/>
          <p14:tracePt t="33983" x="8693150" y="4248150"/>
          <p14:tracePt t="34000" x="8712200" y="4254500"/>
          <p14:tracePt t="34001" x="8718550" y="4260850"/>
          <p14:tracePt t="34017" x="8731250" y="4273550"/>
          <p14:tracePt t="34033" x="8763000" y="4292600"/>
          <p14:tracePt t="34050" x="8801100" y="4337050"/>
          <p14:tracePt t="34067" x="8839200" y="4368800"/>
          <p14:tracePt t="34083" x="8877300" y="4406900"/>
          <p14:tracePt t="34100" x="8915400" y="4451350"/>
          <p14:tracePt t="34104" x="8928100" y="4464050"/>
          <p14:tracePt t="34117" x="8966200" y="4508500"/>
          <p14:tracePt t="34119" x="8985250" y="4527550"/>
          <p14:tracePt t="34133" x="9042400" y="457200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602"/>
            <a:ext cx="8229600" cy="1143000"/>
          </a:xfrm>
        </p:spPr>
        <p:txBody>
          <a:bodyPr/>
          <a:lstStyle/>
          <a:p>
            <a:pPr marL="0" lvl="0" indent="0">
              <a:buNone/>
            </a:pPr>
            <a:r>
              <a:rPr dirty="0"/>
              <a:t>Age</a:t>
            </a:r>
          </a:p>
        </p:txBody>
      </p:sp>
      <p:sp>
        <p:nvSpPr>
          <p:cNvPr id="3" name="Content Placeholder 2"/>
          <p:cNvSpPr>
            <a:spLocks noGrp="1"/>
          </p:cNvSpPr>
          <p:nvPr>
            <p:ph idx="1"/>
          </p:nvPr>
        </p:nvSpPr>
        <p:spPr>
          <a:xfrm>
            <a:off x="457200" y="792481"/>
            <a:ext cx="8229600" cy="1264920"/>
          </a:xfrm>
        </p:spPr>
        <p:txBody>
          <a:bodyPr>
            <a:normAutofit fontScale="92500" lnSpcReduction="20000"/>
          </a:bodyPr>
          <a:lstStyle/>
          <a:p>
            <a:pPr marL="0" lvl="0" indent="0">
              <a:spcBef>
                <a:spcPts val="3000"/>
              </a:spcBef>
              <a:buNone/>
            </a:pPr>
            <a:r>
              <a:rPr b="1" dirty="0"/>
              <a:t>Top-paid Distribution</a:t>
            </a:r>
          </a:p>
          <a:p>
            <a:pPr lvl="1"/>
            <a:r>
              <a:rPr dirty="0"/>
              <a:t>Most in 25-31</a:t>
            </a:r>
          </a:p>
          <a:p>
            <a:pPr lvl="1"/>
            <a:r>
              <a:rPr dirty="0"/>
              <a:t>mean around 29</a:t>
            </a:r>
          </a:p>
        </p:txBody>
      </p:sp>
      <p:pic>
        <p:nvPicPr>
          <p:cNvPr id="4" name="Picture 3" descr="Presentation_new_files/figure-pptx/unnamed-chunk-6-1.png">
            <a:extLst>
              <a:ext uri="{FF2B5EF4-FFF2-40B4-BE49-F238E27FC236}">
                <a16:creationId xmlns:a16="http://schemas.microsoft.com/office/drawing/2014/main" id="{E25E8C0D-76FB-4855-A23D-7C456F288E61}"/>
              </a:ext>
            </a:extLst>
          </p:cNvPr>
          <p:cNvPicPr>
            <a:picLocks noGrp="1" noChangeAspect="1"/>
          </p:cNvPicPr>
          <p:nvPr/>
        </p:nvPicPr>
        <p:blipFill>
          <a:blip r:embed="rId5"/>
          <a:stretch>
            <a:fillRect/>
          </a:stretch>
        </p:blipFill>
        <p:spPr bwMode="auto">
          <a:xfrm>
            <a:off x="1874520" y="2057400"/>
            <a:ext cx="6000749" cy="4800599"/>
          </a:xfrm>
          <a:prstGeom prst="rect">
            <a:avLst/>
          </a:prstGeom>
          <a:noFill/>
          <a:ln w="9525">
            <a:noFill/>
            <a:headEnd/>
            <a:tailEnd/>
          </a:ln>
        </p:spPr>
      </p:pic>
      <p:pic>
        <p:nvPicPr>
          <p:cNvPr id="6" name="Audio 5">
            <a:hlinkClick r:id="" action="ppaction://media"/>
            <a:extLst>
              <a:ext uri="{FF2B5EF4-FFF2-40B4-BE49-F238E27FC236}">
                <a16:creationId xmlns:a16="http://schemas.microsoft.com/office/drawing/2014/main" id="{B5C13708-B122-4BC0-9C26-6D787AAEA3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873"/>
    </mc:Choice>
    <mc:Fallback xmlns="">
      <p:transition spd="slow" advTm="45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59" x="8680450" y="4800600"/>
          <p14:tracePt t="621" x="8693150" y="4800600"/>
          <p14:tracePt t="629" x="8712200" y="4813300"/>
          <p14:tracePt t="647" x="8782050" y="4845050"/>
          <p14:tracePt t="648" x="8801100" y="4851400"/>
          <p14:tracePt t="663" x="8896350" y="4889500"/>
          <p14:tracePt t="679" x="9086850" y="4946650"/>
          <p14:tracePt t="681" x="9105900" y="4959350"/>
          <p14:tracePt t="27631" x="9067800" y="5321300"/>
          <p14:tracePt t="27633" x="9023350" y="5314950"/>
          <p14:tracePt t="27639" x="8902700" y="5302250"/>
          <p14:tracePt t="27648" x="8731250" y="5283200"/>
          <p14:tracePt t="27657" x="8553450" y="5251450"/>
          <p14:tracePt t="27673" x="8216900" y="5194300"/>
          <p14:tracePt t="27676" x="8128000" y="5181600"/>
          <p14:tracePt t="27690" x="7874000" y="5137150"/>
          <p14:tracePt t="27695" x="7766050" y="5118100"/>
          <p14:tracePt t="27707" x="7626350" y="5111750"/>
          <p14:tracePt t="27723" x="7461250" y="5099050"/>
          <p14:tracePt t="27740" x="7327900" y="5086350"/>
          <p14:tracePt t="27742" x="7315200" y="5086350"/>
          <p14:tracePt t="27757" x="7264400" y="5067300"/>
          <p14:tracePt t="27773" x="7219950" y="5054600"/>
          <p14:tracePt t="27790" x="7194550" y="5041900"/>
          <p14:tracePt t="27792" x="7188200" y="5041900"/>
          <p14:tracePt t="27807" x="7175500" y="5029200"/>
          <p14:tracePt t="27824" x="7169150" y="5022850"/>
          <p14:tracePt t="27840" x="7162800" y="5022850"/>
          <p14:tracePt t="27857" x="7143750" y="5016500"/>
          <p14:tracePt t="27874" x="7092950" y="4978400"/>
          <p14:tracePt t="27876" x="7073900" y="4965700"/>
          <p14:tracePt t="27890" x="6985000" y="4921250"/>
          <p14:tracePt t="27907" x="6807200" y="4864100"/>
          <p14:tracePt t="27923" x="6534150" y="4800600"/>
          <p14:tracePt t="27940" x="6159500" y="4724400"/>
          <p14:tracePt t="27957" x="5727700" y="4648200"/>
          <p14:tracePt t="27973" x="5251450" y="4552950"/>
          <p14:tracePt t="27975" x="5207000" y="4546600"/>
          <p14:tracePt t="27991" x="4889500" y="4476750"/>
          <p14:tracePt t="28007" x="4616450" y="4406900"/>
          <p14:tracePt t="28009" x="4559300" y="4381500"/>
          <p14:tracePt t="28024" x="4394200" y="4337050"/>
          <p14:tracePt t="28041" x="4197350" y="4248150"/>
          <p14:tracePt t="28044" x="4159250" y="4235450"/>
          <p14:tracePt t="28057" x="4076700" y="4191000"/>
          <p14:tracePt t="28061" x="4038600" y="4171950"/>
          <p14:tracePt t="28074" x="3981450" y="4152900"/>
          <p14:tracePt t="28091" x="3937000" y="4127500"/>
          <p14:tracePt t="28093" x="3930650" y="4127500"/>
          <p14:tracePt t="28107" x="3911600" y="4121150"/>
          <p14:tracePt t="28110" x="3905250" y="4114800"/>
          <p14:tracePt t="28124" x="3879850" y="4102100"/>
          <p14:tracePt t="28141" x="3841750" y="4095750"/>
          <p14:tracePt t="28157" x="3784600" y="4076700"/>
          <p14:tracePt t="28159" x="3765550" y="4070350"/>
          <p14:tracePt t="28174" x="3708400" y="4064000"/>
          <p14:tracePt t="28191" x="3644900" y="4064000"/>
          <p14:tracePt t="28193" x="3625850" y="4064000"/>
          <p14:tracePt t="28198" x="3619500" y="4064000"/>
          <p14:tracePt t="28207" x="3587750" y="4064000"/>
          <p14:tracePt t="28224" x="3543300" y="4070350"/>
          <p14:tracePt t="28240" x="3517900" y="4095750"/>
          <p14:tracePt t="28243" x="3505200" y="4108450"/>
          <p14:tracePt t="28257" x="3492500" y="4152900"/>
          <p14:tracePt t="28274" x="3473450" y="4235450"/>
          <p14:tracePt t="28291" x="3467100" y="4298950"/>
          <p14:tracePt t="28295" x="3467100" y="4318000"/>
          <p14:tracePt t="28307" x="3467100" y="4349750"/>
          <p14:tracePt t="28324" x="3467100" y="4400550"/>
          <p14:tracePt t="28325" x="3467100" y="4406900"/>
          <p14:tracePt t="28341" x="3467100" y="4445000"/>
          <p14:tracePt t="28357" x="3479800" y="4495800"/>
          <p14:tracePt t="28374" x="3486150" y="4559300"/>
          <p14:tracePt t="28375" x="3486150" y="4565650"/>
          <p14:tracePt t="28391" x="3492500" y="4622800"/>
          <p14:tracePt t="28407" x="3492500" y="4673600"/>
          <p14:tracePt t="28424" x="3492500" y="4743450"/>
          <p14:tracePt t="28441" x="3498850" y="4806950"/>
          <p14:tracePt t="28457" x="3505200" y="4864100"/>
          <p14:tracePt t="28474" x="3505200" y="4940300"/>
          <p14:tracePt t="28477" x="3505200" y="4953000"/>
          <p14:tracePt t="28491" x="3505200" y="5003800"/>
          <p14:tracePt t="28507" x="3517900" y="5067300"/>
          <p14:tracePt t="28525" x="3530600" y="5143500"/>
          <p14:tracePt t="28528" x="3530600" y="5162550"/>
          <p14:tracePt t="28541" x="3536950" y="5207000"/>
          <p14:tracePt t="28558" x="3549650" y="5276850"/>
          <p14:tracePt t="28559" x="3556000" y="5283200"/>
          <p14:tracePt t="28574" x="3562350" y="5334000"/>
          <p14:tracePt t="28591" x="3568700" y="5384800"/>
          <p14:tracePt t="28593" x="3568700" y="5403850"/>
          <p14:tracePt t="28607" x="3575050" y="5454650"/>
          <p14:tracePt t="28624" x="3575050" y="5511800"/>
          <p14:tracePt t="28641" x="3581400" y="5568950"/>
          <p14:tracePt t="28643" x="3581400" y="5581650"/>
          <p14:tracePt t="28658" x="3587750" y="5619750"/>
          <p14:tracePt t="28674" x="3594100" y="5657850"/>
          <p14:tracePt t="28691" x="3600450" y="5702300"/>
          <p14:tracePt t="28695" x="3606800" y="5715000"/>
          <p14:tracePt t="28708" x="3613150" y="5753100"/>
          <p14:tracePt t="28725" x="3638550" y="5803900"/>
          <p14:tracePt t="28727" x="3644900" y="5810250"/>
          <p14:tracePt t="28741" x="3663950" y="5842000"/>
          <p14:tracePt t="28758" x="3695700" y="5886450"/>
          <p14:tracePt t="28774" x="3727450" y="5924550"/>
          <p14:tracePt t="28776" x="3733800" y="5924550"/>
          <p14:tracePt t="28791" x="3765550" y="5949950"/>
          <p14:tracePt t="28808" x="3816350" y="5969000"/>
          <p14:tracePt t="28825" x="3860800" y="5981700"/>
          <p14:tracePt t="28826" x="3867150" y="5981700"/>
          <p14:tracePt t="28841" x="3911600" y="5981700"/>
          <p14:tracePt t="28858" x="3962400" y="5981700"/>
          <p14:tracePt t="28875" x="4013200" y="5949950"/>
          <p14:tracePt t="28891" x="4057650" y="5911850"/>
          <p14:tracePt t="28908" x="4121150" y="5854700"/>
          <p14:tracePt t="28925" x="4165600" y="5797550"/>
          <p14:tracePt t="28927" x="4178300" y="5784850"/>
          <p14:tracePt t="28941" x="4222750" y="5740400"/>
          <p14:tracePt t="28958" x="4267200" y="5651500"/>
          <p14:tracePt t="28961" x="4286250" y="5626100"/>
          <p14:tracePt t="28975" x="4311650" y="5556250"/>
          <p14:tracePt t="28991" x="4343400" y="5454650"/>
          <p14:tracePt t="29008" x="4375150" y="5308600"/>
          <p14:tracePt t="29009" x="4381500" y="5295900"/>
          <p14:tracePt t="29026" x="4400550" y="5194300"/>
          <p14:tracePt t="29042" x="4413250" y="5073650"/>
          <p14:tracePt t="29043" x="4413250" y="5048250"/>
          <p14:tracePt t="29059" x="4419600" y="4921250"/>
          <p14:tracePt t="29075" x="4419600" y="4819650"/>
          <p14:tracePt t="29091" x="4419600" y="4699000"/>
          <p14:tracePt t="29108" x="4419600" y="4616450"/>
          <p14:tracePt t="29125" x="4413250" y="4540250"/>
          <p14:tracePt t="29127" x="4413250" y="4521200"/>
          <p14:tracePt t="29141" x="4413250" y="4470400"/>
          <p14:tracePt t="29158" x="4400550" y="4400550"/>
          <p14:tracePt t="29175" x="4394200" y="4343400"/>
          <p14:tracePt t="29177" x="4387850" y="4330700"/>
          <p14:tracePt t="29191" x="4381500" y="4286250"/>
          <p14:tracePt t="29196" x="4381500" y="4267200"/>
          <p14:tracePt t="29208" x="4381500" y="4222750"/>
          <p14:tracePt t="29225" x="4368800" y="4171950"/>
          <p14:tracePt t="29241" x="4368800" y="4114800"/>
          <p14:tracePt t="29258" x="4362450" y="4070350"/>
          <p14:tracePt t="29261" x="4362450" y="4057650"/>
          <p14:tracePt t="29275" x="4362450" y="4032250"/>
          <p14:tracePt t="29291" x="4356100" y="3975100"/>
          <p14:tracePt t="29308" x="4343400" y="3937000"/>
          <p14:tracePt t="29325" x="4324350" y="3905250"/>
          <p14:tracePt t="29341" x="4311650" y="3879850"/>
          <p14:tracePt t="29358" x="4292600" y="3860800"/>
          <p14:tracePt t="29375" x="4279900" y="3848100"/>
          <p14:tracePt t="29392" x="4260850" y="3835400"/>
          <p14:tracePt t="29409" x="4248150" y="3829050"/>
          <p14:tracePt t="29425" x="4241800" y="3822700"/>
          <p14:tracePt t="29442" x="4222750" y="3822700"/>
          <p14:tracePt t="29459" x="4216400" y="3822700"/>
          <p14:tracePt t="29475" x="4197350" y="3822700"/>
          <p14:tracePt t="29493" x="4171950" y="3822700"/>
          <p14:tracePt t="29509" x="4159250" y="3822700"/>
          <p14:tracePt t="29525" x="4133850" y="3822700"/>
          <p14:tracePt t="29542" x="4102100" y="3822700"/>
          <p14:tracePt t="29559" x="4083050" y="3835400"/>
          <p14:tracePt t="29576" x="4044950" y="3854450"/>
          <p14:tracePt t="29593" x="4013200" y="3879850"/>
          <p14:tracePt t="29609" x="3987800" y="3898900"/>
          <p14:tracePt t="29626" x="3962400" y="3930650"/>
          <p14:tracePt t="29642" x="3930650" y="3968750"/>
          <p14:tracePt t="29646" x="3924300" y="3975100"/>
          <p14:tracePt t="29659" x="3905250" y="4000500"/>
          <p14:tracePt t="29662" x="3898900" y="4006850"/>
          <p14:tracePt t="29676" x="3879850" y="4025900"/>
          <p14:tracePt t="29692" x="3860800" y="4057650"/>
          <p14:tracePt t="29698" x="3854450" y="4070350"/>
          <p14:tracePt t="29709" x="3841750" y="4083050"/>
          <p14:tracePt t="29725" x="3822700" y="4121150"/>
          <p14:tracePt t="29730" x="3816350" y="4140200"/>
          <p14:tracePt t="29744" x="3797300" y="4178300"/>
          <p14:tracePt t="29747" x="3790950" y="4191000"/>
          <p14:tracePt t="29759" x="3778250" y="4216400"/>
          <p14:tracePt t="29777" x="3752850" y="4273550"/>
          <p14:tracePt t="29793" x="3733800" y="4311650"/>
          <p14:tracePt t="29809" x="3721100" y="4349750"/>
          <p14:tracePt t="29825" x="3702050" y="4406900"/>
          <p14:tracePt t="29843" x="3683000" y="4464050"/>
          <p14:tracePt t="29860" x="3670300" y="4533900"/>
          <p14:tracePt t="29865" x="3670300" y="4559300"/>
          <p14:tracePt t="29872" x="3657600" y="4610100"/>
          <p14:tracePt t="29881" x="3651250" y="4654550"/>
          <p14:tracePt t="29892" x="3651250" y="4705350"/>
          <p14:tracePt t="29897" x="3651250" y="4730750"/>
          <p14:tracePt t="29909" x="3644900" y="4775200"/>
          <p14:tracePt t="29926" x="3638550" y="4845050"/>
          <p14:tracePt t="29931" x="3638550" y="4889500"/>
          <p14:tracePt t="29943" x="3638550" y="4933950"/>
          <p14:tracePt t="29959" x="3638550" y="5016500"/>
          <p14:tracePt t="29976" x="3638550" y="5099050"/>
          <p14:tracePt t="29979" x="3638550" y="5105400"/>
          <p14:tracePt t="29992" x="3644900" y="5162550"/>
          <p14:tracePt t="30009" x="3651250" y="5226050"/>
          <p14:tracePt t="30026" x="3657600" y="5289550"/>
          <p14:tracePt t="30028" x="3663950" y="5289550"/>
          <p14:tracePt t="30043" x="3670300" y="5327650"/>
          <p14:tracePt t="30059" x="3676650" y="5372100"/>
          <p14:tracePt t="30061" x="3683000" y="5378450"/>
          <p14:tracePt t="30076" x="3689350" y="5410200"/>
          <p14:tracePt t="30093" x="3702050" y="5448300"/>
          <p14:tracePt t="30110" x="3708400" y="5480050"/>
          <p14:tracePt t="30126" x="3727450" y="5524500"/>
          <p14:tracePt t="30143" x="3733800" y="5575300"/>
          <p14:tracePt t="30159" x="3752850" y="5613400"/>
          <p14:tracePt t="30162" x="3752850" y="5619750"/>
          <p14:tracePt t="30176" x="3765550" y="5651500"/>
          <p14:tracePt t="30180" x="3771900" y="5657850"/>
          <p14:tracePt t="30193" x="3784600" y="5683250"/>
          <p14:tracePt t="30200" x="3797300" y="5702300"/>
          <p14:tracePt t="30209" x="3810000" y="5721350"/>
          <p14:tracePt t="30226" x="3835400" y="5765800"/>
          <p14:tracePt t="30231" x="3835400" y="5772150"/>
          <p14:tracePt t="30244" x="3860800" y="5791200"/>
          <p14:tracePt t="30259" x="3873500" y="5803900"/>
          <p14:tracePt t="30276" x="3898900" y="5822950"/>
          <p14:tracePt t="30292" x="3924300" y="5829300"/>
          <p14:tracePt t="30309" x="3949700" y="5835650"/>
          <p14:tracePt t="30326" x="3975100" y="5842000"/>
          <p14:tracePt t="30343" x="4006850" y="5842000"/>
          <p14:tracePt t="30359" x="4044950" y="5848350"/>
          <p14:tracePt t="30376" x="4083050" y="5848350"/>
          <p14:tracePt t="30393" x="4114800" y="5848350"/>
          <p14:tracePt t="30409" x="4140200" y="5848350"/>
          <p14:tracePt t="30426" x="4165600" y="5835650"/>
          <p14:tracePt t="30443" x="4184650" y="5810250"/>
          <p14:tracePt t="30459" x="4191000" y="5784850"/>
          <p14:tracePt t="30476" x="4210050" y="5740400"/>
          <p14:tracePt t="30493" x="4216400" y="5708650"/>
          <p14:tracePt t="30509" x="4222750" y="5683250"/>
          <p14:tracePt t="30526" x="4229100" y="5657850"/>
          <p14:tracePt t="30543" x="4235450" y="5638800"/>
          <p14:tracePt t="30560" x="4235450" y="5626100"/>
          <p14:tracePt t="30576" x="4235450" y="5607050"/>
          <p14:tracePt t="30594" x="4235450" y="5588000"/>
          <p14:tracePt t="30627" x="4235450" y="5581650"/>
          <p14:tracePt t="30664" x="4222750" y="5594350"/>
          <p14:tracePt t="30672" x="4216400" y="5607050"/>
          <p14:tracePt t="30684" x="4178300" y="5657850"/>
          <p14:tracePt t="30693" x="4146550" y="5695950"/>
          <p14:tracePt t="30702" x="4102100" y="5753100"/>
          <p14:tracePt t="30714" x="4044950" y="5829300"/>
          <p14:tracePt t="30728" x="3994150" y="5899150"/>
          <p14:tracePt t="30733" x="3975100" y="5924550"/>
          <p14:tracePt t="30746" x="3943350" y="5975350"/>
          <p14:tracePt t="30761" x="3917950" y="6019800"/>
          <p14:tracePt t="30778" x="3898900" y="6051550"/>
          <p14:tracePt t="30795" x="3886200" y="6083300"/>
          <p14:tracePt t="30810" x="3867150" y="6115050"/>
          <p14:tracePt t="30827" x="3848100" y="6146800"/>
          <p14:tracePt t="30843" x="3835400" y="6172200"/>
          <p14:tracePt t="30845" x="3835400" y="6178550"/>
          <p14:tracePt t="30860" x="3829050" y="6191250"/>
          <p14:tracePt t="30877" x="3822700" y="6197600"/>
          <p14:tracePt t="30894" x="3816350" y="6203950"/>
          <p14:tracePt t="30902" x="3816350" y="6210300"/>
          <p14:tracePt t="30914" x="3810000" y="6216650"/>
          <p14:tracePt t="30928" x="3797300" y="6229350"/>
          <p14:tracePt t="30943" x="3784600" y="6242050"/>
          <p14:tracePt t="30960" x="3765550" y="6267450"/>
          <p14:tracePt t="30977" x="3746500" y="6299200"/>
          <p14:tracePt t="30993" x="3727450" y="6324600"/>
          <p14:tracePt t="30995" x="3721100" y="6330950"/>
          <p14:tracePt t="31010" x="3708400" y="6356350"/>
          <p14:tracePt t="31027" x="3683000" y="6375400"/>
          <p14:tracePt t="31028" x="3683000" y="6381750"/>
          <p14:tracePt t="31043" x="3657600" y="6388100"/>
          <p14:tracePt t="31060" x="3632200" y="6388100"/>
          <p14:tracePt t="31077" x="3606800" y="6375400"/>
          <p14:tracePt t="31078" x="3600450" y="6375400"/>
          <p14:tracePt t="31093" x="3575050" y="6343650"/>
          <p14:tracePt t="31110" x="3556000" y="6318250"/>
          <p14:tracePt t="31127" x="3543300" y="6286500"/>
          <p14:tracePt t="31144" x="3543300" y="6280150"/>
          <p14:tracePt t="31265" x="3530600" y="6273800"/>
          <p14:tracePt t="31276" x="3511550" y="6280150"/>
          <p14:tracePt t="31284" x="3492500" y="6286500"/>
          <p14:tracePt t="31311" x="3486150" y="6286500"/>
          <p14:tracePt t="31328" x="3486150" y="6280150"/>
          <p14:tracePt t="31343" x="3486150" y="6261100"/>
          <p14:tracePt t="31361" x="3486150" y="6254750"/>
          <p14:tracePt t="31378" x="3486150" y="6242050"/>
          <p14:tracePt t="31382" x="3486150" y="6235700"/>
          <p14:tracePt t="31395" x="3486150" y="6223000"/>
          <p14:tracePt t="31410" x="3479800" y="6210300"/>
          <p14:tracePt t="31427" x="3473450" y="6197600"/>
          <p14:tracePt t="31430" x="3467100" y="6197600"/>
          <p14:tracePt t="31446" x="3467100" y="6184900"/>
          <p14:tracePt t="31461" x="3454400" y="6172200"/>
          <p14:tracePt t="31470" x="3454400" y="6165850"/>
          <p14:tracePt t="31488" x="3441700" y="6159500"/>
          <p14:tracePt t="31516" x="3441700" y="6153150"/>
          <p14:tracePt t="31534" x="3441700" y="6146800"/>
          <p14:tracePt t="31556" x="3441700" y="6140450"/>
          <p14:tracePt t="31573" x="3441700" y="6134100"/>
          <p14:tracePt t="31591" x="3441700" y="6127750"/>
          <p14:tracePt t="31605" x="3435350" y="6121400"/>
          <p14:tracePt t="31626" x="3416300" y="6108700"/>
          <p14:tracePt t="31636" x="3409950" y="6108700"/>
          <p14:tracePt t="31663" x="3403600" y="6108700"/>
          <p14:tracePt t="31679" x="3390900" y="6134100"/>
          <p14:tracePt t="31683" x="3390900" y="6146800"/>
          <p14:tracePt t="31696" x="3384550" y="6178550"/>
          <p14:tracePt t="31704" x="3378200" y="6197600"/>
          <p14:tracePt t="31721" x="3378200" y="6229350"/>
          <p14:tracePt t="31733" x="3378200" y="6242050"/>
          <p14:tracePt t="31744" x="3384550" y="6254750"/>
          <p14:tracePt t="31762" x="3397250" y="6273800"/>
          <p14:tracePt t="31779" x="3409950" y="6286500"/>
          <p14:tracePt t="31782" x="3416300" y="6286500"/>
          <p14:tracePt t="31794" x="3422650" y="6292850"/>
          <p14:tracePt t="31812" x="3435350" y="6299200"/>
          <p14:tracePt t="31828" x="3448050" y="6299200"/>
          <p14:tracePt t="31845" x="3460750" y="6299200"/>
          <p14:tracePt t="31856" x="3479800" y="6299200"/>
          <p14:tracePt t="31870" x="3498850" y="6292850"/>
          <p14:tracePt t="31878" x="3511550" y="6286500"/>
          <p14:tracePt t="31894" x="3530600" y="6286500"/>
          <p14:tracePt t="31912" x="3536950" y="6280150"/>
          <p14:tracePt t="31915" x="3543300" y="6280150"/>
          <p14:tracePt t="31933" x="3549650" y="6273800"/>
          <p14:tracePt t="31946" x="3549650" y="6261100"/>
          <p14:tracePt t="31962" x="3549650" y="6235700"/>
          <p14:tracePt t="31979" x="3549650" y="6210300"/>
          <p14:tracePt t="31983" x="3549650" y="6197600"/>
          <p14:tracePt t="31996" x="3549650" y="6178550"/>
          <p14:tracePt t="32011" x="3549650" y="6159500"/>
          <p14:tracePt t="32028" x="3549650" y="6153150"/>
          <p14:tracePt t="32058" x="3543300" y="6146800"/>
          <p14:tracePt t="32097" x="3536950" y="6146800"/>
          <p14:tracePt t="32110" x="3517900" y="6146800"/>
          <p14:tracePt t="32123" x="3505200" y="6153150"/>
          <p14:tracePt t="32140" x="3486150" y="6165850"/>
          <p14:tracePt t="32149" x="3479800" y="6165850"/>
          <p14:tracePt t="32161" x="3467100" y="6172200"/>
          <p14:tracePt t="32177" x="3460750" y="6172200"/>
          <p14:tracePt t="32194" x="3454400" y="6184900"/>
          <p14:tracePt t="32199" x="3448050" y="6191250"/>
          <p14:tracePt t="32211" x="3441700" y="6197600"/>
          <p14:tracePt t="32228" x="3441700" y="6223000"/>
          <p14:tracePt t="32245" x="3435350" y="6235700"/>
          <p14:tracePt t="32261" x="3435350" y="6248400"/>
          <p14:tracePt t="32278" x="3435350" y="6261100"/>
          <p14:tracePt t="32295" x="3435350" y="6273800"/>
          <p14:tracePt t="32312" x="3435350" y="6286500"/>
          <p14:tracePt t="32328" x="3441700" y="6299200"/>
          <p14:tracePt t="32345" x="3448050" y="6305550"/>
          <p14:tracePt t="32378" x="3454400" y="6305550"/>
          <p14:tracePt t="32397" x="3460750" y="6311900"/>
          <p14:tracePt t="32428" x="3473450" y="6311900"/>
          <p14:tracePt t="32446" x="3473450" y="6318250"/>
          <p14:tracePt t="32462" x="3479800" y="6318250"/>
          <p14:tracePt t="32606" x="3486150" y="6318250"/>
          <p14:tracePt t="32620" x="3498850" y="6318250"/>
          <p14:tracePt t="32632" x="3517900" y="6324600"/>
          <p14:tracePt t="32646" x="3549650" y="6324600"/>
          <p14:tracePt t="32662" x="3600450" y="6324600"/>
          <p14:tracePt t="32679" x="3663950" y="6324600"/>
          <p14:tracePt t="32696" x="3733800" y="6324600"/>
          <p14:tracePt t="32700" x="3771900" y="6324600"/>
          <p14:tracePt t="32706" x="3803650" y="6324600"/>
          <p14:tracePt t="32713" x="3860800" y="6324600"/>
          <p14:tracePt t="32716" x="3867150" y="6324600"/>
          <p14:tracePt t="32728" x="3943350" y="6324600"/>
          <p14:tracePt t="32745" x="4032250" y="6318250"/>
          <p14:tracePt t="32761" x="4133850" y="6305550"/>
          <p14:tracePt t="32763" x="4146550" y="6299200"/>
          <p14:tracePt t="32778" x="4197350" y="6292850"/>
          <p14:tracePt t="32795" x="4229100" y="6286500"/>
          <p14:tracePt t="32813" x="4235450" y="6280150"/>
          <p14:tracePt t="32845" x="4241800" y="6273800"/>
          <p14:tracePt t="32862" x="4241800" y="6254750"/>
          <p14:tracePt t="32878" x="4241800" y="6248400"/>
          <p14:tracePt t="32895" x="4241800" y="6242050"/>
          <p14:tracePt t="32912" x="4248150" y="6229350"/>
          <p14:tracePt t="32928" x="4260850" y="6223000"/>
          <p14:tracePt t="32945" x="4286250" y="6203950"/>
          <p14:tracePt t="32961" x="4318000" y="6197600"/>
          <p14:tracePt t="32978" x="4356100" y="6184900"/>
          <p14:tracePt t="32995" x="4394200" y="6178550"/>
          <p14:tracePt t="32996" x="4400550" y="6178550"/>
          <p14:tracePt t="33011" x="4438650" y="6178550"/>
          <p14:tracePt t="33028" x="4489450" y="6178550"/>
          <p14:tracePt t="33045" x="4527550" y="6178550"/>
          <p14:tracePt t="33062" x="4546600" y="6178550"/>
          <p14:tracePt t="33123" x="4546600" y="6172200"/>
          <p14:tracePt t="33127" x="4552950" y="6172200"/>
          <p14:tracePt t="33136" x="4552950" y="6165850"/>
          <p14:tracePt t="33145" x="4565650" y="6165850"/>
          <p14:tracePt t="33162" x="4578350" y="6153150"/>
          <p14:tracePt t="33179" x="4591050" y="6140450"/>
          <p14:tracePt t="33195" x="4597400" y="6127750"/>
          <p14:tracePt t="33199" x="4603750" y="6127750"/>
          <p14:tracePt t="33231" x="4610100" y="6127750"/>
          <p14:tracePt t="33235" x="4610100" y="6121400"/>
          <p14:tracePt t="33245" x="4616450" y="6121400"/>
          <p14:tracePt t="33262" x="4622800" y="6115050"/>
          <p14:tracePt t="33279" x="4629150" y="6115050"/>
          <p14:tracePt t="33391" x="4629150" y="6121400"/>
          <p14:tracePt t="33398" x="4622800" y="6127750"/>
          <p14:tracePt t="33405" x="4622800" y="6134100"/>
          <p14:tracePt t="33413" x="4616450" y="6140450"/>
          <p14:tracePt t="33429" x="4610100" y="6159500"/>
          <p14:tracePt t="33446" x="4610100" y="6172200"/>
          <p14:tracePt t="33463" x="4610100" y="6178550"/>
          <p14:tracePt t="33479" x="4610100" y="6197600"/>
          <p14:tracePt t="33495" x="4610100" y="6210300"/>
          <p14:tracePt t="33514" x="4616450" y="6235700"/>
          <p14:tracePt t="33529" x="4616450" y="6248400"/>
          <p14:tracePt t="33546" x="4616450" y="6273800"/>
          <p14:tracePt t="33562" x="4616450" y="6292850"/>
          <p14:tracePt t="33579" x="4616450" y="6311900"/>
          <p14:tracePt t="33596" x="4616450" y="6324600"/>
          <p14:tracePt t="33659" x="4610100" y="6324600"/>
          <p14:tracePt t="33670" x="4610100" y="6318250"/>
          <p14:tracePt t="33679" x="4610100" y="6305550"/>
          <p14:tracePt t="33696" x="4610100" y="6267450"/>
          <p14:tracePt t="33699" x="4610100" y="6254750"/>
          <p14:tracePt t="33706" x="4610100" y="6242050"/>
          <p14:tracePt t="33714" x="4603750" y="6223000"/>
          <p14:tracePt t="33730" x="4597400" y="6184900"/>
          <p14:tracePt t="33735" x="4597400" y="6165850"/>
          <p14:tracePt t="33746" x="4591050" y="6146800"/>
          <p14:tracePt t="33763" x="4591050" y="6134100"/>
          <p14:tracePt t="33781" x="4591050" y="6127750"/>
          <p14:tracePt t="33813" x="4591050" y="6121400"/>
          <p14:tracePt t="33910" x="4591050" y="6127750"/>
          <p14:tracePt t="33916" x="4597400" y="6140450"/>
          <p14:tracePt t="33930" x="4597400" y="6153150"/>
          <p14:tracePt t="33947" x="4603750" y="6178550"/>
          <p14:tracePt t="33963" x="4603750" y="6203950"/>
          <p14:tracePt t="33980" x="4603750" y="6229350"/>
          <p14:tracePt t="33997" x="4603750" y="6248400"/>
          <p14:tracePt t="34013" x="4603750" y="6261100"/>
          <p14:tracePt t="34017" x="4603750" y="6267450"/>
          <p14:tracePt t="34030" x="4603750" y="6280150"/>
          <p14:tracePt t="34047" x="4603750" y="6286500"/>
          <p14:tracePt t="34080" x="4603750" y="6292850"/>
          <p14:tracePt t="34110" x="4603750" y="6299200"/>
          <p14:tracePt t="34519" x="4610100" y="6299200"/>
          <p14:tracePt t="34543" x="4616450" y="6292850"/>
          <p14:tracePt t="34638" x="4616450" y="6286500"/>
          <p14:tracePt t="35303" x="4616450" y="6280150"/>
          <p14:tracePt t="35310" x="4622800" y="6280150"/>
          <p14:tracePt t="35326" x="4622800" y="6273800"/>
          <p14:tracePt t="35346" x="4622800" y="6267450"/>
          <p14:tracePt t="35400" x="4622800" y="6261100"/>
          <p14:tracePt t="35436" x="4622800" y="6254750"/>
          <p14:tracePt t="35451" x="4629150" y="6248400"/>
          <p14:tracePt t="35463" x="4629150" y="6242050"/>
          <p14:tracePt t="35479" x="4629150" y="6235700"/>
          <p14:tracePt t="35490" x="4629150" y="6229350"/>
          <p14:tracePt t="35500" x="4629150" y="6223000"/>
          <p14:tracePt t="35515" x="4629150" y="6216650"/>
          <p14:tracePt t="35532" x="4629150" y="6210300"/>
          <p14:tracePt t="35548" x="4629150" y="6203950"/>
          <p14:tracePt t="35565" x="4622800" y="6203950"/>
          <p14:tracePt t="35582" x="4616450" y="6203950"/>
          <p14:tracePt t="35599" x="4597400" y="6203950"/>
          <p14:tracePt t="35604" x="4584700" y="6203950"/>
          <p14:tracePt t="35616" x="4578350" y="6203950"/>
          <p14:tracePt t="35632" x="4559300" y="6210300"/>
          <p14:tracePt t="35636" x="4552950" y="6210300"/>
          <p14:tracePt t="35648" x="4533900" y="6223000"/>
          <p14:tracePt t="35665" x="4508500" y="6223000"/>
          <p14:tracePt t="35683" x="4489450" y="6229350"/>
          <p14:tracePt t="35699" x="4470400" y="6229350"/>
          <p14:tracePt t="35702" x="4464050" y="6229350"/>
          <p14:tracePt t="35715" x="4445000" y="6229350"/>
          <p14:tracePt t="35732" x="4425950" y="6229350"/>
          <p14:tracePt t="35749" x="4400550" y="6229350"/>
          <p14:tracePt t="35765" x="4381500" y="6216650"/>
          <p14:tracePt t="35781" x="4356100" y="6210300"/>
          <p14:tracePt t="35798" x="4324350" y="6203950"/>
          <p14:tracePt t="35815" x="4292600" y="6197600"/>
          <p14:tracePt t="35831" x="4260850" y="6184900"/>
          <p14:tracePt t="35848" x="4216400" y="6178550"/>
          <p14:tracePt t="35853" x="4203700" y="6172200"/>
          <p14:tracePt t="35865" x="4171950" y="6165850"/>
          <p14:tracePt t="35881" x="4140200" y="6159500"/>
          <p14:tracePt t="35898" x="4114800" y="6159500"/>
          <p14:tracePt t="35919" x="4108450" y="6159500"/>
          <p14:tracePt t="35932" x="4108450" y="6172200"/>
          <p14:tracePt t="35949" x="4108450" y="6178550"/>
          <p14:tracePt t="35965" x="4108450" y="6203950"/>
          <p14:tracePt t="35982" x="4108450" y="6229350"/>
          <p14:tracePt t="35999" x="4114800" y="6254750"/>
          <p14:tracePt t="36015" x="4121150" y="6280150"/>
          <p14:tracePt t="36032" x="4127500" y="6305550"/>
          <p14:tracePt t="36048" x="4127500" y="6324600"/>
          <p14:tracePt t="36065" x="4133850" y="6337300"/>
          <p14:tracePt t="36082" x="4140200" y="6350000"/>
          <p14:tracePt t="36085" x="4140200" y="6356350"/>
          <p14:tracePt t="36123" x="4146550" y="6356350"/>
          <p14:tracePt t="36165" x="4152900" y="6356350"/>
          <p14:tracePt t="36175" x="4171950" y="6362700"/>
          <p14:tracePt t="36189" x="4197350" y="6362700"/>
          <p14:tracePt t="36204" x="4235450" y="6350000"/>
          <p14:tracePt t="36218" x="4267200" y="6343650"/>
          <p14:tracePt t="36234" x="4298950" y="6318250"/>
          <p14:tracePt t="36240" x="4305300" y="6311900"/>
          <p14:tracePt t="36245" x="4318000" y="6299200"/>
          <p14:tracePt t="36263" x="4343400" y="6267450"/>
          <p14:tracePt t="36273" x="4343400" y="6242050"/>
          <p14:tracePt t="36282" x="4343400" y="6229350"/>
          <p14:tracePt t="36298" x="4343400" y="6191250"/>
          <p14:tracePt t="36315" x="4337050" y="6153150"/>
          <p14:tracePt t="36334" x="4324350" y="6121400"/>
          <p14:tracePt t="36350" x="4311650" y="6102350"/>
          <p14:tracePt t="36366" x="4298950" y="6083300"/>
          <p14:tracePt t="36368" x="4292600" y="6076950"/>
          <p14:tracePt t="36382" x="4279900" y="6057900"/>
          <p14:tracePt t="36399" x="4260850" y="6045200"/>
          <p14:tracePt t="36416" x="4254500" y="6032500"/>
          <p14:tracePt t="36433" x="4248150" y="6032500"/>
          <p14:tracePt t="36466" x="4248150" y="6026150"/>
          <p14:tracePt t="36517" x="4241800" y="6026150"/>
          <p14:tracePt t="36526" x="4235450" y="6026150"/>
          <p14:tracePt t="36532" x="4229100" y="6038850"/>
          <p14:tracePt t="36549" x="4210050" y="6051550"/>
          <p14:tracePt t="36567" x="4191000" y="6070600"/>
          <p14:tracePt t="36583" x="4171950" y="6083300"/>
          <p14:tracePt t="36589" x="4165600" y="6096000"/>
          <p14:tracePt t="36599" x="4159250" y="6102350"/>
          <p14:tracePt t="36617" x="4146550" y="6146800"/>
          <p14:tracePt t="36633" x="4146550" y="6184900"/>
          <p14:tracePt t="36649" x="4140200" y="6216650"/>
          <p14:tracePt t="36666" x="4140200" y="6254750"/>
          <p14:tracePt t="36669" x="4140200" y="6261100"/>
          <p14:tracePt t="36684" x="4140200" y="6280150"/>
          <p14:tracePt t="36700" x="4140200" y="6299200"/>
          <p14:tracePt t="36716" x="4140200" y="6311900"/>
          <p14:tracePt t="36733" x="4140200" y="6337300"/>
          <p14:tracePt t="36749" x="4140200" y="6356350"/>
          <p14:tracePt t="36766" x="4140200" y="6381750"/>
          <p14:tracePt t="36783" x="4140200" y="6400800"/>
          <p14:tracePt t="36788" x="4146550" y="6407150"/>
          <p14:tracePt t="36799" x="4146550" y="6419850"/>
          <p14:tracePt t="36816" x="4152900" y="6432550"/>
          <p14:tracePt t="36833" x="4159250" y="6445250"/>
          <p14:tracePt t="36849" x="4165600" y="6457950"/>
          <p14:tracePt t="36867" x="4171950" y="6464300"/>
          <p14:tracePt t="36883" x="4178300" y="6464300"/>
          <p14:tracePt t="36900" x="4184650" y="6464300"/>
          <p14:tracePt t="36917" x="4203700" y="6464300"/>
          <p14:tracePt t="36933" x="4229100" y="6445250"/>
          <p14:tracePt t="36950" x="4254500" y="6426200"/>
          <p14:tracePt t="36955" x="4267200" y="6413500"/>
          <p14:tracePt t="36969" x="4279900" y="6400800"/>
          <p14:tracePt t="36983" x="4292600" y="6381750"/>
          <p14:tracePt t="37000" x="4305300" y="6356350"/>
          <p14:tracePt t="37016" x="4311650" y="6324600"/>
          <p14:tracePt t="37033" x="4324350" y="6286500"/>
          <p14:tracePt t="37038" x="4324350" y="6273800"/>
          <p14:tracePt t="37050" x="4324350" y="6248400"/>
          <p14:tracePt t="37054" x="4324350" y="6235700"/>
          <p14:tracePt t="37066" x="4324350" y="6210300"/>
          <p14:tracePt t="37086" x="4324350" y="6165850"/>
          <p14:tracePt t="37101" x="4311650" y="6134100"/>
          <p14:tracePt t="37118" x="4298950" y="6108700"/>
          <p14:tracePt t="37121" x="4292600" y="6102350"/>
          <p14:tracePt t="37133" x="4286250" y="6076950"/>
          <p14:tracePt t="37151" x="4273550" y="6051550"/>
          <p14:tracePt t="37167" x="4267200" y="6038850"/>
          <p14:tracePt t="37184" x="4260850" y="6032500"/>
          <p14:tracePt t="37204" x="4254500" y="6026150"/>
          <p14:tracePt t="37232" x="4248150" y="6026150"/>
          <p14:tracePt t="37249" x="4248150" y="6019800"/>
          <p14:tracePt t="37276" x="4235450" y="6019800"/>
          <p14:tracePt t="37285" x="4222750" y="6032500"/>
          <p14:tracePt t="37302" x="4203700" y="6057900"/>
          <p14:tracePt t="37309" x="4184650" y="6076950"/>
          <p14:tracePt t="37327" x="4171950" y="6108700"/>
          <p14:tracePt t="37336" x="4159250" y="6127750"/>
          <p14:tracePt t="37349" x="4152900" y="6159500"/>
          <p14:tracePt t="37366" x="4140200" y="6191250"/>
          <p14:tracePt t="37384" x="4140200" y="6223000"/>
          <p14:tracePt t="37402" x="4133850" y="6254750"/>
          <p14:tracePt t="37406" x="4133850" y="6267450"/>
          <p14:tracePt t="37419" x="4133850" y="6286500"/>
          <p14:tracePt t="37434" x="4133850" y="6305550"/>
          <p14:tracePt t="37451" x="4146550" y="6324600"/>
          <p14:tracePt t="37466" x="4152900" y="6337300"/>
          <p14:tracePt t="37483" x="4159250" y="6350000"/>
          <p14:tracePt t="37500" x="4165600" y="6362700"/>
          <p14:tracePt t="37517" x="4171950" y="6375400"/>
          <p14:tracePt t="37533" x="4178300" y="6381750"/>
          <p14:tracePt t="37550" x="4184650" y="6381750"/>
          <p14:tracePt t="37567" x="4191000" y="6388100"/>
          <p14:tracePt t="37584" x="4197350" y="6394450"/>
          <p14:tracePt t="37639" x="4203700" y="6394450"/>
          <p14:tracePt t="37688" x="4216400" y="6388100"/>
          <p14:tracePt t="37708" x="4241800" y="6356350"/>
          <p14:tracePt t="37727" x="4267200" y="6324600"/>
          <p14:tracePt t="37741" x="4292600" y="6286500"/>
          <p14:tracePt t="37759" x="4305300" y="6261100"/>
          <p14:tracePt t="37776" x="4311650" y="6242050"/>
          <p14:tracePt t="37786" x="4311650" y="6229350"/>
          <p14:tracePt t="37789" x="4311650" y="6223000"/>
          <p14:tracePt t="37800" x="4311650" y="6210300"/>
          <p14:tracePt t="37817" x="4311650" y="6184900"/>
          <p14:tracePt t="37819" x="4311650" y="6178550"/>
          <p14:tracePt t="37833" x="4311650" y="6159500"/>
          <p14:tracePt t="37850" x="4298950" y="6134100"/>
          <p14:tracePt t="37867" x="4292600" y="6127750"/>
          <p14:tracePt t="37884" x="4292600" y="6121400"/>
          <p14:tracePt t="37885" x="4292600" y="6115050"/>
          <p14:tracePt t="37900" x="4286250" y="6108700"/>
          <p14:tracePt t="37917" x="4286250" y="6102350"/>
          <p14:tracePt t="37933" x="4273550" y="6089650"/>
          <p14:tracePt t="37937" x="4273550" y="6083300"/>
          <p14:tracePt t="37950" x="4267200" y="6076950"/>
          <p14:tracePt t="37967" x="4260850" y="6070600"/>
          <p14:tracePt t="37984" x="4254500" y="6064250"/>
          <p14:tracePt t="38050" x="4248150" y="6064250"/>
          <p14:tracePt t="38065" x="4235450" y="6064250"/>
          <p14:tracePt t="38080" x="4229100" y="6070600"/>
          <p14:tracePt t="38098" x="4210050" y="6096000"/>
          <p14:tracePt t="38115" x="4191000" y="6115050"/>
          <p14:tracePt t="38130" x="4184650" y="6134100"/>
          <p14:tracePt t="38145" x="4178300" y="6153150"/>
          <p14:tracePt t="38149" x="4178300" y="6159500"/>
          <p14:tracePt t="38167" x="4171950" y="6178550"/>
          <p14:tracePt t="38183" x="4165600" y="6191250"/>
          <p14:tracePt t="38201" x="4165600" y="6203950"/>
          <p14:tracePt t="38224" x="4165600" y="6229350"/>
          <p14:tracePt t="38229" x="4165600" y="6235700"/>
          <p14:tracePt t="38245" x="4165600" y="6254750"/>
          <p14:tracePt t="38258" x="4165600" y="6261100"/>
          <p14:tracePt t="38267" x="4165600" y="6273800"/>
          <p14:tracePt t="38270" x="4165600" y="6280150"/>
          <p14:tracePt t="38283" x="4165600" y="6292850"/>
          <p14:tracePt t="38300" x="4165600" y="6305550"/>
          <p14:tracePt t="38317" x="4165600" y="6324600"/>
          <p14:tracePt t="38334" x="4165600" y="6330950"/>
          <p14:tracePt t="38372" x="4165600" y="6337300"/>
          <p14:tracePt t="38478" x="4171950" y="6337300"/>
          <p14:tracePt t="38494" x="4171950" y="6330950"/>
          <p14:tracePt t="38509" x="4178300" y="6318250"/>
          <p14:tracePt t="38542" x="4184650" y="6318250"/>
          <p14:tracePt t="38551" x="4184650" y="6311900"/>
          <p14:tracePt t="39078" x="4184650" y="6305550"/>
          <p14:tracePt t="39127" x="4184650" y="6299200"/>
          <p14:tracePt t="39377" x="4165600" y="6292850"/>
          <p14:tracePt t="39387" x="4146550" y="6286500"/>
          <p14:tracePt t="39402" x="4102100" y="6273800"/>
          <p14:tracePt t="39419" x="4044950" y="6261100"/>
          <p14:tracePt t="39436" x="3981450" y="6248400"/>
          <p14:tracePt t="39454" x="3937000" y="6248400"/>
          <p14:tracePt t="39471" x="3911600" y="6242050"/>
          <p14:tracePt t="39486" x="3905250" y="6242050"/>
          <p14:tracePt t="39527" x="3898900" y="6242050"/>
          <p14:tracePt t="39580" x="3892550" y="6242050"/>
          <p14:tracePt t="39590" x="3886200" y="6242050"/>
          <p14:tracePt t="39810" x="3879850" y="6242050"/>
          <p14:tracePt t="39826" x="3867150" y="6223000"/>
          <p14:tracePt t="39840" x="3848100" y="6210300"/>
          <p14:tracePt t="39846" x="3835400" y="6197600"/>
          <p14:tracePt t="39866" x="3803650" y="6165850"/>
          <p14:tracePt t="39873" x="3790950" y="6146800"/>
          <p14:tracePt t="39882" x="3778250" y="6134100"/>
          <p14:tracePt t="39887" x="3771900" y="6127750"/>
          <p14:tracePt t="39902" x="3746500" y="6108700"/>
          <p14:tracePt t="39918" x="3727450" y="6089650"/>
          <p14:tracePt t="39935" x="3714750" y="6064250"/>
          <p14:tracePt t="39936" x="3708400" y="6057900"/>
          <p14:tracePt t="39952" x="3695700" y="6038850"/>
          <p14:tracePt t="39969" x="3676650" y="5994400"/>
          <p14:tracePt t="39985" x="3657600" y="5956300"/>
          <p14:tracePt t="40002" x="3638550" y="5911850"/>
          <p14:tracePt t="40019" x="3625850" y="5873750"/>
          <p14:tracePt t="40021" x="3625850" y="5861050"/>
          <p14:tracePt t="40035" x="3613150" y="5829300"/>
          <p14:tracePt t="40052" x="3606800" y="5797550"/>
          <p14:tracePt t="40069" x="3606800" y="5753100"/>
          <p14:tracePt t="40071" x="3606800" y="5740400"/>
          <p14:tracePt t="40085" x="3606800" y="5702300"/>
          <p14:tracePt t="40102" x="3606800" y="5651500"/>
          <p14:tracePt t="40119" x="3619500" y="5619750"/>
          <p14:tracePt t="40121" x="3619500" y="5607050"/>
          <p14:tracePt t="40135" x="3625850" y="5581650"/>
          <p14:tracePt t="40152" x="3632200" y="5556250"/>
          <p14:tracePt t="40169" x="3632200" y="5530850"/>
          <p14:tracePt t="40186" x="3644900" y="5499100"/>
          <p14:tracePt t="40188" x="3644900" y="5492750"/>
          <p14:tracePt t="40202" x="3651250" y="5461000"/>
          <p14:tracePt t="40219" x="3663950" y="5410200"/>
          <p14:tracePt t="40224" x="3663950" y="5391150"/>
          <p14:tracePt t="40236" x="3676650" y="5346700"/>
          <p14:tracePt t="40252" x="3683000" y="5276850"/>
          <p14:tracePt t="40254" x="3683000" y="5270500"/>
          <p14:tracePt t="40269" x="3695700" y="5226050"/>
          <p14:tracePt t="40286" x="3708400" y="5162550"/>
          <p14:tracePt t="40287" x="3708400" y="5156200"/>
          <p14:tracePt t="40302" x="3740150" y="5086350"/>
          <p14:tracePt t="40319" x="3765550" y="5010150"/>
          <p14:tracePt t="40336" x="3810000" y="4933950"/>
          <p14:tracePt t="40338" x="3810000" y="4927600"/>
          <p14:tracePt t="40352" x="3835400" y="4889500"/>
          <p14:tracePt t="40369" x="3854450" y="4864100"/>
          <p14:tracePt t="40386" x="3879850" y="4845050"/>
          <p14:tracePt t="40403" x="3898900" y="4838700"/>
          <p14:tracePt t="40419" x="3930650" y="4838700"/>
          <p14:tracePt t="40436" x="3981450" y="4838700"/>
          <p14:tracePt t="40441" x="3994150" y="4845050"/>
          <p14:tracePt t="40453" x="4025900" y="4857750"/>
          <p14:tracePt t="40469" x="4083050" y="4883150"/>
          <p14:tracePt t="40486" x="4133850" y="4914900"/>
          <p14:tracePt t="40503" x="4171950" y="4946650"/>
          <p14:tracePt t="40519" x="4210050" y="4984750"/>
          <p14:tracePt t="40536" x="4235450" y="5016500"/>
          <p14:tracePt t="40540" x="4241800" y="5022850"/>
          <p14:tracePt t="40553" x="4254500" y="5048250"/>
          <p14:tracePt t="40557" x="4260850" y="5054600"/>
          <p14:tracePt t="40569" x="4273550" y="5073650"/>
          <p14:tracePt t="40586" x="4286250" y="5105400"/>
          <p14:tracePt t="40590" x="4292600" y="5111750"/>
          <p14:tracePt t="40603" x="4298950" y="5130800"/>
          <p14:tracePt t="40619" x="4311650" y="5156200"/>
          <p14:tracePt t="40623" x="4318000" y="5156200"/>
          <p14:tracePt t="40636" x="4330700" y="5175250"/>
          <p14:tracePt t="40653" x="4343400" y="5194300"/>
          <p14:tracePt t="40669" x="4368800" y="5219700"/>
          <p14:tracePt t="40687" x="4394200" y="5245100"/>
          <p14:tracePt t="40703" x="4425950" y="5270500"/>
          <p14:tracePt t="40719" x="4464050" y="5302250"/>
          <p14:tracePt t="40724" x="4470400" y="5308600"/>
          <p14:tracePt t="40736" x="4495800" y="5327650"/>
          <p14:tracePt t="40753" x="4521200" y="5346700"/>
          <p14:tracePt t="40769" x="4540250" y="5365750"/>
          <p14:tracePt t="40773" x="4540250" y="5372100"/>
          <p14:tracePt t="40787" x="4552950" y="5378450"/>
          <p14:tracePt t="40803" x="4572000" y="5397500"/>
          <p14:tracePt t="40807" x="4578350" y="5403850"/>
          <p14:tracePt t="40820" x="4591050" y="5416550"/>
          <p14:tracePt t="40837" x="4610100" y="5429250"/>
          <p14:tracePt t="40841" x="4616450" y="5435600"/>
          <p14:tracePt t="40853" x="4629150" y="5448300"/>
          <p14:tracePt t="40870" x="4641850" y="5454650"/>
          <p14:tracePt t="40887" x="4654550" y="5454650"/>
          <p14:tracePt t="40904" x="4667250" y="5454650"/>
          <p14:tracePt t="40920" x="4673600" y="5435600"/>
          <p14:tracePt t="40937" x="4654550" y="5416550"/>
          <p14:tracePt t="40953" x="4641850" y="5410200"/>
          <p14:tracePt t="40970" x="4641850" y="5403850"/>
          <p14:tracePt t="41163" x="4673600" y="5422900"/>
          <p14:tracePt t="41178" x="4724400" y="5441950"/>
          <p14:tracePt t="41199" x="4794250" y="5473700"/>
          <p14:tracePt t="41223" x="4857750" y="5505450"/>
          <p14:tracePt t="41227" x="4864100" y="5511800"/>
          <p14:tracePt t="41235" x="4876800" y="5518150"/>
          <p14:tracePt t="41240" x="4883150" y="5524500"/>
          <p14:tracePt t="41253" x="4889500" y="5543550"/>
          <p14:tracePt t="41270" x="4895850" y="5549900"/>
          <p14:tracePt t="41287" x="4908550" y="5562600"/>
          <p14:tracePt t="41303" x="4921250" y="5575300"/>
          <p14:tracePt t="41305" x="4921250" y="5581650"/>
          <p14:tracePt t="41320" x="4940300" y="5594350"/>
          <p14:tracePt t="41337" x="4953000" y="5613400"/>
          <p14:tracePt t="41353" x="4972050" y="5632450"/>
          <p14:tracePt t="41370" x="4991100" y="5645150"/>
          <p14:tracePt t="41387" x="5010150" y="5664200"/>
          <p14:tracePt t="41403" x="5022850" y="5676900"/>
          <p14:tracePt t="41421" x="5041900" y="5695950"/>
          <p14:tracePt t="41438" x="5048250" y="5702300"/>
          <p14:tracePt t="41454" x="5054600" y="5708650"/>
          <p14:tracePt t="41489" x="5054600" y="5715000"/>
          <p14:tracePt t="41504" x="5067300" y="5727700"/>
          <p14:tracePt t="41521" x="5073650" y="5734050"/>
          <p14:tracePt t="41538" x="5080000" y="5746750"/>
          <p14:tracePt t="41554" x="5099050" y="5759450"/>
          <p14:tracePt t="41571" x="5105400" y="5765800"/>
          <p14:tracePt t="41588" x="5118100" y="5778500"/>
          <p14:tracePt t="41604" x="5130800" y="5784850"/>
          <p14:tracePt t="41621" x="5137150" y="5791200"/>
          <p14:tracePt t="41638" x="5149850" y="5797550"/>
          <p14:tracePt t="41655" x="5156200" y="5803900"/>
          <p14:tracePt t="41671" x="5168900" y="5803900"/>
          <p14:tracePt t="41688" x="5181600" y="5810250"/>
          <p14:tracePt t="41705" x="5207000" y="5816600"/>
          <p14:tracePt t="41716" x="5238750" y="5822950"/>
          <p14:tracePt t="41726" x="5251450" y="5822950"/>
          <p14:tracePt t="41738" x="5276850" y="5822950"/>
          <p14:tracePt t="41754" x="5302250" y="5822950"/>
          <p14:tracePt t="41771" x="5334000" y="5829300"/>
          <p14:tracePt t="41788" x="5359400" y="5835650"/>
          <p14:tracePt t="41804" x="5384800" y="5842000"/>
          <p14:tracePt t="41821" x="5403850" y="5854700"/>
          <p14:tracePt t="41824" x="5410200" y="5854700"/>
          <p14:tracePt t="41837" x="5429250" y="5861050"/>
          <p14:tracePt t="41854" x="5441950" y="5867400"/>
          <p14:tracePt t="41871" x="5454650" y="5873750"/>
          <p14:tracePt t="41888" x="5461000" y="5880100"/>
          <p14:tracePt t="41905" x="5480050" y="5886450"/>
          <p14:tracePt t="41921" x="5492750" y="5892800"/>
          <p14:tracePt t="41938" x="5524500" y="5911850"/>
          <p14:tracePt t="41939" x="5530850" y="5911850"/>
          <p14:tracePt t="41954" x="5556250" y="5924550"/>
          <p14:tracePt t="41971" x="5588000" y="5943600"/>
          <p14:tracePt t="41987" x="5632450" y="5962650"/>
          <p14:tracePt t="41989" x="5638800" y="5969000"/>
          <p14:tracePt t="42004" x="5664200" y="5988050"/>
          <p14:tracePt t="42021" x="5695950" y="6007100"/>
          <p14:tracePt t="42038" x="5721350" y="6019800"/>
          <p14:tracePt t="42040" x="5734050" y="6019800"/>
          <p14:tracePt t="42055" x="5753100" y="6026150"/>
          <p14:tracePt t="42071" x="5772150" y="6026150"/>
          <p14:tracePt t="42088" x="5791200" y="6026150"/>
          <p14:tracePt t="42105" x="5816600" y="6026150"/>
          <p14:tracePt t="42121" x="5829300" y="6026150"/>
          <p14:tracePt t="42138" x="5842000" y="6019800"/>
          <p14:tracePt t="42140" x="5842000" y="6013450"/>
          <p14:tracePt t="42154" x="5842000" y="5988050"/>
          <p14:tracePt t="42172" x="5835650" y="5969000"/>
          <p14:tracePt t="42188" x="5829300" y="5962650"/>
          <p14:tracePt t="42404" x="5842000" y="5975350"/>
          <p14:tracePt t="42419" x="5854700" y="5988050"/>
          <p14:tracePt t="42436" x="5867400" y="6000750"/>
          <p14:tracePt t="42470" x="5867400" y="6007100"/>
          <p14:tracePt t="42492" x="5867400" y="6013450"/>
          <p14:tracePt t="42502" x="5867400" y="6019800"/>
          <p14:tracePt t="42513" x="5867400" y="6026150"/>
          <p14:tracePt t="42521" x="5867400" y="6032500"/>
          <p14:tracePt t="42541" x="5873750" y="6038850"/>
          <p14:tracePt t="42557" x="5886450" y="6051550"/>
          <p14:tracePt t="42574" x="5899150" y="6057900"/>
          <p14:tracePt t="42590" x="5905500" y="6064250"/>
          <p14:tracePt t="42606" x="5918200" y="6076950"/>
          <p14:tracePt t="42623" x="5924550" y="6083300"/>
          <p14:tracePt t="42638" x="5930900" y="6083300"/>
          <p14:tracePt t="42655" x="5937250" y="6089650"/>
          <p14:tracePt t="42672" x="5943600" y="6089650"/>
          <p14:tracePt t="42690" x="5949950" y="6089650"/>
          <p14:tracePt t="42706" x="5956300" y="6089650"/>
          <p14:tracePt t="42727" x="5962650" y="6089650"/>
          <p14:tracePt t="42743" x="5975350" y="6096000"/>
          <p14:tracePt t="42756" x="5981700" y="6096000"/>
          <p14:tracePt t="42774" x="5988050" y="6102350"/>
          <p14:tracePt t="42790" x="5994400" y="6102350"/>
          <p14:tracePt t="42806" x="6007100" y="6108700"/>
          <p14:tracePt t="42810" x="6013450" y="6108700"/>
          <p14:tracePt t="42823" x="6026150" y="6108700"/>
          <p14:tracePt t="42839" x="6045200" y="6115050"/>
          <p14:tracePt t="42856" x="6064250" y="6115050"/>
          <p14:tracePt t="42861" x="6070600" y="6115050"/>
          <p14:tracePt t="42877" x="6083300" y="6115050"/>
          <p14:tracePt t="42888" x="6089650" y="6115050"/>
          <p14:tracePt t="42946" x="6096000" y="6115050"/>
          <p14:tracePt t="42966" x="6102350" y="6121400"/>
          <p14:tracePt t="42976" x="6108700" y="6121400"/>
          <p14:tracePt t="42991" x="6115050" y="6121400"/>
          <p14:tracePt t="43007" x="6127750" y="6127750"/>
          <p14:tracePt t="43026" x="6153150" y="6127750"/>
          <p14:tracePt t="43038" x="6165850" y="6134100"/>
          <p14:tracePt t="43039" x="6172200" y="6134100"/>
          <p14:tracePt t="43055" x="6197600" y="6134100"/>
          <p14:tracePt t="43073" x="6223000" y="6140450"/>
          <p14:tracePt t="43090" x="6261100" y="6140450"/>
          <p14:tracePt t="43094" x="6267450" y="6140450"/>
          <p14:tracePt t="43107" x="6292850" y="6146800"/>
          <p14:tracePt t="43123" x="6318250" y="6153150"/>
          <p14:tracePt t="43139" x="6343650" y="6153150"/>
          <p14:tracePt t="43156" x="6356350" y="6153150"/>
          <p14:tracePt t="43173" x="6362700" y="6153150"/>
          <p14:tracePt t="43191" x="6369050" y="6153150"/>
          <p14:tracePt t="43206" x="6375400" y="6146800"/>
          <p14:tracePt t="43231" x="6388100" y="6140450"/>
          <p14:tracePt t="43255" x="6394450" y="6140450"/>
          <p14:tracePt t="43272" x="6407150" y="6140450"/>
          <p14:tracePt t="43290" x="6419850" y="6140450"/>
          <p14:tracePt t="43306" x="6432550" y="6140450"/>
          <p14:tracePt t="43323" x="6438900" y="6134100"/>
          <p14:tracePt t="43339" x="6445250" y="6134100"/>
          <p14:tracePt t="43356" x="6451600" y="6134100"/>
          <p14:tracePt t="43373" x="6464300" y="6134100"/>
          <p14:tracePt t="43391" x="6464300" y="6127750"/>
          <p14:tracePt t="43414" x="6470650" y="6127750"/>
          <p14:tracePt t="43440" x="6470650" y="6121400"/>
          <p14:tracePt t="43484" x="6477000" y="6121400"/>
          <p14:tracePt t="43495" x="6477000" y="6115050"/>
          <p14:tracePt t="43803" x="6496050" y="6102350"/>
          <p14:tracePt t="43815" x="6508750" y="6096000"/>
          <p14:tracePt t="43830" x="6521450" y="6076950"/>
          <p14:tracePt t="43846" x="6521450" y="6057900"/>
          <p14:tracePt t="43862" x="6534150" y="6038850"/>
          <p14:tracePt t="43867" x="6540500" y="6032500"/>
          <p14:tracePt t="43903" x="6546850" y="6026150"/>
          <p14:tracePt t="44993" x="6553200" y="6019800"/>
          <p14:tracePt t="45000" x="6553200" y="6013450"/>
          <p14:tracePt t="45008" x="6559550" y="6000750"/>
          <p14:tracePt t="45025" x="6565900" y="5981700"/>
          <p14:tracePt t="45041" x="6572250" y="5981700"/>
          <p14:tracePt t="45306" x="6572250" y="5962650"/>
          <p14:tracePt t="45313" x="6572250" y="5943600"/>
          <p14:tracePt t="45325" x="6578600" y="5937250"/>
          <p14:tracePt t="45342" x="6578600" y="5930900"/>
          <p14:tracePt t="45375" x="6578600" y="592455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Go-Big-Red</a:t>
            </a:r>
          </a:p>
        </p:txBody>
      </p:sp>
      <p:pic>
        <p:nvPicPr>
          <p:cNvPr id="3" name="Picture 1" descr="GoBigRed.png"/>
          <p:cNvPicPr>
            <a:picLocks noGrp="1" noChangeAspect="1"/>
          </p:cNvPicPr>
          <p:nvPr/>
        </p:nvPicPr>
        <p:blipFill>
          <a:blip r:embed="rId5"/>
          <a:stretch>
            <a:fillRect/>
          </a:stretch>
        </p:blipFill>
        <p:spPr bwMode="auto">
          <a:xfrm>
            <a:off x="3302000" y="1600200"/>
            <a:ext cx="2540000" cy="4521200"/>
          </a:xfrm>
          <a:prstGeom prst="rect">
            <a:avLst/>
          </a:prstGeom>
          <a:noFill/>
          <a:ln w="9525">
            <a:noFill/>
            <a:headEnd/>
            <a:tailEnd/>
          </a:ln>
        </p:spPr>
      </p:pic>
      <p:pic>
        <p:nvPicPr>
          <p:cNvPr id="4" name="Audio 3">
            <a:hlinkClick r:id="" action="ppaction://media"/>
            <a:extLst>
              <a:ext uri="{FF2B5EF4-FFF2-40B4-BE49-F238E27FC236}">
                <a16:creationId xmlns:a16="http://schemas.microsoft.com/office/drawing/2014/main" id="{CB664E85-922A-5C49-8B9D-F872FB67F2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764"/>
    </mc:Choice>
    <mc:Fallback xmlns="">
      <p:transition spd="slow" advTm="47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222"/>
            <a:ext cx="8229600" cy="1143000"/>
          </a:xfrm>
        </p:spPr>
        <p:txBody>
          <a:bodyPr/>
          <a:lstStyle/>
          <a:p>
            <a:pPr marL="0" lvl="0" indent="0">
              <a:buNone/>
            </a:pPr>
            <a:r>
              <a:rPr dirty="0"/>
              <a:t>Age</a:t>
            </a:r>
          </a:p>
        </p:txBody>
      </p:sp>
      <p:sp>
        <p:nvSpPr>
          <p:cNvPr id="3" name="Content Placeholder 2"/>
          <p:cNvSpPr>
            <a:spLocks noGrp="1"/>
          </p:cNvSpPr>
          <p:nvPr>
            <p:ph idx="1"/>
          </p:nvPr>
        </p:nvSpPr>
        <p:spPr>
          <a:xfrm>
            <a:off x="457200" y="830581"/>
            <a:ext cx="8229600" cy="998220"/>
          </a:xfrm>
        </p:spPr>
        <p:txBody>
          <a:bodyPr>
            <a:normAutofit fontScale="70000" lnSpcReduction="20000"/>
          </a:bodyPr>
          <a:lstStyle/>
          <a:p>
            <a:pPr marL="0" lvl="0" indent="0">
              <a:spcBef>
                <a:spcPts val="3000"/>
              </a:spcBef>
              <a:buNone/>
            </a:pPr>
            <a:r>
              <a:rPr b="1" dirty="0"/>
              <a:t>Overall distribution</a:t>
            </a:r>
          </a:p>
          <a:p>
            <a:pPr lvl="1"/>
            <a:r>
              <a:rPr dirty="0"/>
              <a:t>Heavy right tai</a:t>
            </a:r>
            <a:r>
              <a:rPr lang="en-US" dirty="0"/>
              <a:t>l</a:t>
            </a:r>
            <a:endParaRPr dirty="0"/>
          </a:p>
          <a:p>
            <a:pPr lvl="1"/>
            <a:r>
              <a:rPr dirty="0"/>
              <a:t>In general, younger is preferred</a:t>
            </a:r>
          </a:p>
        </p:txBody>
      </p:sp>
      <p:pic>
        <p:nvPicPr>
          <p:cNvPr id="4" name="Picture 3" descr="Presentation_new_files/figure-pptx/unnamed-chunk-7-1.png">
            <a:extLst>
              <a:ext uri="{FF2B5EF4-FFF2-40B4-BE49-F238E27FC236}">
                <a16:creationId xmlns:a16="http://schemas.microsoft.com/office/drawing/2014/main" id="{B4B3EB6A-5110-43C9-B40C-127B78B3C8EA}"/>
              </a:ext>
            </a:extLst>
          </p:cNvPr>
          <p:cNvPicPr>
            <a:picLocks noGrp="1" noChangeAspect="1"/>
          </p:cNvPicPr>
          <p:nvPr/>
        </p:nvPicPr>
        <p:blipFill>
          <a:blip r:embed="rId5"/>
          <a:stretch>
            <a:fillRect/>
          </a:stretch>
        </p:blipFill>
        <p:spPr bwMode="auto">
          <a:xfrm>
            <a:off x="1737359" y="1828800"/>
            <a:ext cx="6286499" cy="5029199"/>
          </a:xfrm>
          <a:prstGeom prst="rect">
            <a:avLst/>
          </a:prstGeom>
          <a:noFill/>
          <a:ln w="9525">
            <a:noFill/>
            <a:headEnd/>
            <a:tailEnd/>
          </a:ln>
        </p:spPr>
      </p:pic>
      <p:pic>
        <p:nvPicPr>
          <p:cNvPr id="7" name="Audio 6">
            <a:hlinkClick r:id="" action="ppaction://media"/>
            <a:extLst>
              <a:ext uri="{FF2B5EF4-FFF2-40B4-BE49-F238E27FC236}">
                <a16:creationId xmlns:a16="http://schemas.microsoft.com/office/drawing/2014/main" id="{602F1582-E03C-4E62-8A17-26C28B4296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759"/>
    </mc:Choice>
    <mc:Fallback xmlns="">
      <p:transition spd="slow" advTm="25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371" x="8921750" y="4533900"/>
          <p14:tracePt t="10375" x="8877300" y="4521200"/>
          <p14:tracePt t="10391" x="8674100" y="4470400"/>
          <p14:tracePt t="10407" x="8350250" y="4394200"/>
          <p14:tracePt t="10424" x="8051800" y="4330700"/>
          <p14:tracePt t="10441" x="7715250" y="4254500"/>
          <p14:tracePt t="10457" x="7435850" y="4184650"/>
          <p14:tracePt t="10474" x="7169150" y="4127500"/>
          <p14:tracePt t="10491" x="6851650" y="4051300"/>
          <p14:tracePt t="10508" x="6572250" y="3987800"/>
          <p14:tracePt t="10525" x="6305550" y="3937000"/>
          <p14:tracePt t="10542" x="6045200" y="3886200"/>
          <p14:tracePt t="10558" x="5753100" y="3829050"/>
          <p14:tracePt t="10564" x="5670550" y="3810000"/>
          <p14:tracePt t="10576" x="5524500" y="3784600"/>
          <p14:tracePt t="10581" x="5416550" y="3771900"/>
          <p14:tracePt t="10593" x="5264150" y="3746500"/>
          <p14:tracePt t="10608" x="5080000" y="3721100"/>
          <p14:tracePt t="10611" x="5035550" y="3714750"/>
          <p14:tracePt t="10625" x="4883150" y="3714750"/>
          <p14:tracePt t="10642" x="4648200" y="3708400"/>
          <p14:tracePt t="10644" x="4622800" y="3708400"/>
          <p14:tracePt t="10659" x="4438650" y="3708400"/>
          <p14:tracePt t="10661" x="4394200" y="3714750"/>
          <p14:tracePt t="10675" x="4235450" y="3740150"/>
          <p14:tracePt t="10692" x="4038600" y="3784600"/>
          <p14:tracePt t="10700" x="3962400" y="3816350"/>
          <p14:tracePt t="10711" x="3854450" y="3860800"/>
          <p14:tracePt t="10721" x="3759200" y="3905250"/>
          <p14:tracePt t="10729" x="3676650" y="3937000"/>
          <p14:tracePt t="10741" x="3562350" y="3981450"/>
          <p14:tracePt t="10758" x="3422650" y="4051300"/>
          <p14:tracePt t="10775" x="3333750" y="4146550"/>
          <p14:tracePt t="10776" x="3314700" y="4171950"/>
          <p14:tracePt t="10791" x="3276600" y="4254500"/>
          <p14:tracePt t="10809" x="3257550" y="4337050"/>
          <p14:tracePt t="10825" x="3257550" y="4381500"/>
          <p14:tracePt t="10827" x="3257550" y="4387850"/>
          <p14:tracePt t="10842" x="3257550" y="4413250"/>
          <p14:tracePt t="10858" x="3251200" y="4476750"/>
          <p14:tracePt t="10875" x="3238500" y="4572000"/>
          <p14:tracePt t="10876" x="3238500" y="4578350"/>
          <p14:tracePt t="10892" x="3251200" y="4629150"/>
          <p14:tracePt t="10908" x="3314700" y="4641850"/>
          <p14:tracePt t="10925" x="3409950" y="4616450"/>
          <p14:tracePt t="10927" x="3422650" y="4610100"/>
          <p14:tracePt t="10942" x="3429000" y="4603750"/>
          <p14:tracePt t="10958" x="3435350" y="4603750"/>
          <p14:tracePt t="11218" x="3448050" y="4603750"/>
          <p14:tracePt t="11225" x="3486150" y="4616450"/>
          <p14:tracePt t="11235" x="3530600" y="4635500"/>
          <p14:tracePt t="11245" x="3568700" y="4660900"/>
          <p14:tracePt t="11259" x="3613150" y="4692650"/>
          <p14:tracePt t="11262" x="3625850" y="4705350"/>
          <p14:tracePt t="11278" x="3676650" y="4762500"/>
          <p14:tracePt t="11283" x="3689350" y="4775200"/>
          <p14:tracePt t="11298" x="3695700" y="4794250"/>
          <p14:tracePt t="11311" x="3702050" y="4813300"/>
          <p14:tracePt t="11326" x="3702050" y="4819650"/>
          <p14:tracePt t="11343" x="3702050" y="4838700"/>
          <p14:tracePt t="11360" x="3702050" y="4864100"/>
          <p14:tracePt t="11376" x="3702050" y="4895850"/>
          <p14:tracePt t="11392" x="3708400" y="4927600"/>
          <p14:tracePt t="11409" x="3714750" y="4959350"/>
          <p14:tracePt t="11410" x="3714750" y="4972050"/>
          <p14:tracePt t="11425" x="3727450" y="5003800"/>
          <p14:tracePt t="11442" x="3727450" y="5035550"/>
          <p14:tracePt t="11458" x="3727450" y="5073650"/>
          <p14:tracePt t="11476" x="3721100" y="5137150"/>
          <p14:tracePt t="11493" x="3708400" y="5194300"/>
          <p14:tracePt t="11509" x="3708400" y="5251450"/>
          <p14:tracePt t="11512" x="3708400" y="5270500"/>
          <p14:tracePt t="11526" x="3702050" y="5308600"/>
          <p14:tracePt t="11544" x="3695700" y="5372100"/>
          <p14:tracePt t="11559" x="3689350" y="5416550"/>
          <p14:tracePt t="11576" x="3683000" y="5480050"/>
          <p14:tracePt t="11581" x="3683000" y="5505450"/>
          <p14:tracePt t="11593" x="3683000" y="5543550"/>
          <p14:tracePt t="11609" x="3676650" y="5594350"/>
          <p14:tracePt t="11626" x="3676650" y="5645150"/>
          <p14:tracePt t="11628" x="3676650" y="5651500"/>
          <p14:tracePt t="11643" x="3670300" y="5695950"/>
          <p14:tracePt t="11647" x="3670300" y="5708650"/>
          <p14:tracePt t="11660" x="3670300" y="5746750"/>
          <p14:tracePt t="11677" x="3663950" y="5816600"/>
          <p14:tracePt t="11692" x="3657600" y="5867400"/>
          <p14:tracePt t="11709" x="3657600" y="5918200"/>
          <p14:tracePt t="11714" x="3657600" y="5937250"/>
          <p14:tracePt t="11722" x="3657600" y="5956300"/>
          <p14:tracePt t="11730" x="3657600" y="5981700"/>
          <p14:tracePt t="11742" x="3657600" y="6013450"/>
          <p14:tracePt t="11760" x="3657600" y="6045200"/>
          <p14:tracePt t="11777" x="3657600" y="6070600"/>
          <p14:tracePt t="11794" x="3657600" y="6102350"/>
          <p14:tracePt t="11798" x="3657600" y="6115050"/>
          <p14:tracePt t="11811" x="3657600" y="6134100"/>
          <p14:tracePt t="11826" x="3657600" y="6172200"/>
          <p14:tracePt t="11842" x="3657600" y="6203950"/>
          <p14:tracePt t="11860" x="3657600" y="6235700"/>
          <p14:tracePt t="11876" x="3651250" y="6261100"/>
          <p14:tracePt t="11894" x="3651250" y="6292850"/>
          <p14:tracePt t="11898" x="3644900" y="6305550"/>
          <p14:tracePt t="11911" x="3644900" y="6330950"/>
          <p14:tracePt t="11926" x="3644900" y="6356350"/>
          <p14:tracePt t="11943" x="3644900" y="6381750"/>
          <p14:tracePt t="11960" x="3644900" y="6407150"/>
          <p14:tracePt t="11977" x="3651250" y="6426200"/>
          <p14:tracePt t="11993" x="3663950" y="6438900"/>
          <p14:tracePt t="12009" x="3676650" y="6457950"/>
          <p14:tracePt t="12027" x="3689350" y="6464300"/>
          <p14:tracePt t="12044" x="3702050" y="6464300"/>
          <p14:tracePt t="12061" x="3721100" y="6464300"/>
          <p14:tracePt t="12065" x="3727450" y="6464300"/>
          <p14:tracePt t="12077" x="3746500" y="6457950"/>
          <p14:tracePt t="12093" x="3765550" y="6438900"/>
          <p14:tracePt t="12110" x="3784600" y="6413500"/>
          <p14:tracePt t="12112" x="3790950" y="6407150"/>
          <p14:tracePt t="12127" x="3803650" y="6381750"/>
          <p14:tracePt t="12144" x="3816350" y="6350000"/>
          <p14:tracePt t="12161" x="3822700" y="6318250"/>
          <p14:tracePt t="12165" x="3822700" y="6305550"/>
          <p14:tracePt t="12176" x="3829050" y="6286500"/>
          <p14:tracePt t="12193" x="3829050" y="6261100"/>
          <p14:tracePt t="12210" x="3835400" y="6229350"/>
          <p14:tracePt t="12227" x="3835400" y="6203950"/>
          <p14:tracePt t="12244" x="3835400" y="6165850"/>
          <p14:tracePt t="12260" x="3822700" y="6127750"/>
          <p14:tracePt t="12277" x="3810000" y="6102350"/>
          <p14:tracePt t="12281" x="3803650" y="6089650"/>
          <p14:tracePt t="12296" x="3790950" y="6076950"/>
          <p14:tracePt t="12312" x="3790950" y="6070600"/>
          <p14:tracePt t="12315" x="3790950" y="6064250"/>
          <p14:tracePt t="12326" x="3784600" y="6057900"/>
          <p14:tracePt t="12343" x="3784600" y="6051550"/>
          <p14:tracePt t="12359" x="3778250" y="6045200"/>
          <p14:tracePt t="12376" x="3778250" y="6038850"/>
          <p14:tracePt t="12393" x="3765550" y="6032500"/>
          <p14:tracePt t="12410" x="3759200" y="6026150"/>
          <p14:tracePt t="12426" x="3752850" y="6013450"/>
          <p14:tracePt t="12443" x="3740150" y="6007100"/>
          <p14:tracePt t="12460" x="3708400" y="6000750"/>
          <p14:tracePt t="12462" x="3702050" y="6000750"/>
          <p14:tracePt t="12477" x="3670300" y="6000750"/>
          <p14:tracePt t="12493" x="3632200" y="6000750"/>
          <p14:tracePt t="12510" x="3600450" y="6000750"/>
          <p14:tracePt t="12527" x="3575050" y="6026150"/>
          <p14:tracePt t="12531" x="3568700" y="6026150"/>
          <p14:tracePt t="12543" x="3549650" y="6051550"/>
          <p14:tracePt t="12560" x="3536950" y="6076950"/>
          <p14:tracePt t="12563" x="3530600" y="6083300"/>
          <p14:tracePt t="12577" x="3530600" y="6108700"/>
          <p14:tracePt t="12593" x="3530600" y="6146800"/>
          <p14:tracePt t="12610" x="3530600" y="6197600"/>
          <p14:tracePt t="12613" x="3530600" y="6210300"/>
          <p14:tracePt t="12627" x="3543300" y="6235700"/>
          <p14:tracePt t="12643" x="3562350" y="6273800"/>
          <p14:tracePt t="12661" x="3581400" y="6305550"/>
          <p14:tracePt t="12663" x="3587750" y="6318250"/>
          <p14:tracePt t="12677" x="3600450" y="6330950"/>
          <p14:tracePt t="12693" x="3613150" y="6356350"/>
          <p14:tracePt t="12711" x="3625850" y="6381750"/>
          <p14:tracePt t="12716" x="3625850" y="6388100"/>
          <p14:tracePt t="12727" x="3632200" y="6394450"/>
          <p14:tracePt t="12744" x="3638550" y="6400800"/>
          <p14:tracePt t="12760" x="3651250" y="6407150"/>
          <p14:tracePt t="12793" x="3657600" y="6407150"/>
          <p14:tracePt t="12811" x="3670300" y="6407150"/>
          <p14:tracePt t="12827" x="3708400" y="6407150"/>
          <p14:tracePt t="12829" x="3714750" y="6407150"/>
          <p14:tracePt t="12843" x="3752850" y="6394450"/>
          <p14:tracePt t="12861" x="3790950" y="6369050"/>
          <p14:tracePt t="12877" x="3835400" y="6324600"/>
          <p14:tracePt t="12882" x="3841750" y="6311900"/>
          <p14:tracePt t="12894" x="3867150" y="6280150"/>
          <p14:tracePt t="12911" x="3879850" y="6242050"/>
          <p14:tracePt t="12927" x="3886200" y="6210300"/>
          <p14:tracePt t="12944" x="3886200" y="6172200"/>
          <p14:tracePt t="12961" x="3886200" y="6146800"/>
          <p14:tracePt t="12977" x="3867150" y="6127750"/>
          <p14:tracePt t="12979" x="3860800" y="6121400"/>
          <p14:tracePt t="12994" x="3848100" y="6108700"/>
          <p14:tracePt t="13011" x="3829050" y="6102350"/>
          <p14:tracePt t="13027" x="3810000" y="6096000"/>
          <p14:tracePt t="13044" x="3790950" y="6096000"/>
          <p14:tracePt t="13061" x="3765550" y="6121400"/>
          <p14:tracePt t="13077" x="3746500" y="6153150"/>
          <p14:tracePt t="13094" x="3727450" y="6184900"/>
          <p14:tracePt t="13096" x="3727450" y="6191250"/>
          <p14:tracePt t="13111" x="3714750" y="6216650"/>
          <p14:tracePt t="13114" x="3714750" y="6223000"/>
          <p14:tracePt t="13129" x="3714750" y="6242050"/>
          <p14:tracePt t="13144" x="3714750" y="6267450"/>
          <p14:tracePt t="13161" x="3721100" y="6286500"/>
          <p14:tracePt t="13177" x="3733800" y="6318250"/>
          <p14:tracePt t="13179" x="3740150" y="6318250"/>
          <p14:tracePt t="13194" x="3759200" y="6343650"/>
          <p14:tracePt t="13211" x="3778250" y="6362700"/>
          <p14:tracePt t="13215" x="3784600" y="6369050"/>
          <p14:tracePt t="13228" x="3797300" y="6381750"/>
          <p14:tracePt t="13245" x="3816350" y="6394450"/>
          <p14:tracePt t="13261" x="3829050" y="6394450"/>
          <p14:tracePt t="13277" x="3835400" y="6394450"/>
          <p14:tracePt t="13294" x="3848100" y="6394450"/>
          <p14:tracePt t="13312" x="3854450" y="6369050"/>
          <p14:tracePt t="13327" x="3854450" y="6343650"/>
          <p14:tracePt t="13329" x="3854450" y="6330950"/>
          <p14:tracePt t="13344" x="3854450" y="6324600"/>
          <p14:tracePt t="13654" x="3848100" y="6324600"/>
          <p14:tracePt t="13668" x="3841750" y="6324600"/>
          <p14:tracePt t="13701" x="3835400" y="6324600"/>
          <p14:tracePt t="13749" x="3829050" y="6324600"/>
          <p14:tracePt t="13757" x="3822700" y="6324600"/>
          <p14:tracePt t="13769" x="3816350" y="6324600"/>
          <p14:tracePt t="13785" x="3810000" y="6324600"/>
          <p14:tracePt t="13795" x="3803650" y="6324600"/>
          <p14:tracePt t="13812" x="3797300" y="6324600"/>
          <p14:tracePt t="13829" x="3790950" y="6324600"/>
          <p14:tracePt t="13846" x="3784600" y="6324600"/>
          <p14:tracePt t="13863" x="3778250" y="6324600"/>
          <p14:tracePt t="13878" x="3778250" y="6318250"/>
          <p14:tracePt t="13895" x="3771900" y="6318250"/>
          <p14:tracePt t="13911" x="3771900" y="6311900"/>
          <p14:tracePt t="13928" x="3771900" y="6305550"/>
          <p14:tracePt t="13945" x="3771900" y="6299200"/>
          <p14:tracePt t="13961" x="3771900" y="6286500"/>
          <p14:tracePt t="13978" x="3771900" y="6280150"/>
          <p14:tracePt t="13995" x="3771900" y="6273800"/>
          <p14:tracePt t="14012" x="3778250" y="6267450"/>
          <p14:tracePt t="14028" x="3778250" y="6261100"/>
          <p14:tracePt t="14045" x="3778250" y="6248400"/>
          <p14:tracePt t="14062" x="3784600" y="6242050"/>
          <p14:tracePt t="14112" x="3784600" y="6235700"/>
          <p14:tracePt t="14482" x="3790950" y="6235700"/>
          <p14:tracePt t="14492" x="3790950" y="6229350"/>
          <p14:tracePt t="14510" x="3797300" y="6223000"/>
          <p14:tracePt t="14538" x="3803650" y="6223000"/>
          <p14:tracePt t="14569" x="3803650" y="6216650"/>
          <p14:tracePt t="14610" x="3803650" y="6210300"/>
          <p14:tracePt t="14617" x="3810000" y="6210300"/>
          <p14:tracePt t="14664" x="3810000" y="6203950"/>
          <p14:tracePt t="14737" x="3810000" y="6197600"/>
          <p14:tracePt t="14787" x="3816350" y="6197600"/>
          <p14:tracePt t="14798" x="3816350" y="6191250"/>
          <p14:tracePt t="15286" x="3816350" y="6184900"/>
          <p14:tracePt t="15314" x="3810000" y="6184900"/>
          <p14:tracePt t="15339" x="3810000" y="6178550"/>
          <p14:tracePt t="15357" x="3803650" y="6178550"/>
          <p14:tracePt t="15468" x="3797300" y="6178550"/>
          <p14:tracePt t="15798" x="3790950" y="6172200"/>
          <p14:tracePt t="15810" x="3790950" y="6165850"/>
          <p14:tracePt t="15821" x="3784600" y="6159500"/>
          <p14:tracePt t="15848" x="3778250" y="6153150"/>
          <p14:tracePt t="15865" x="3765550" y="6146800"/>
          <p14:tracePt t="15882" x="3759200" y="6140450"/>
          <p14:tracePt t="15901" x="3752850" y="6140450"/>
          <p14:tracePt t="15914" x="3746500" y="6140450"/>
          <p14:tracePt t="15930" x="3740150" y="6140450"/>
          <p14:tracePt t="15947" x="3727450" y="6140450"/>
          <p14:tracePt t="15963" x="3702050" y="6146800"/>
          <p14:tracePt t="15980" x="3683000" y="6153150"/>
          <p14:tracePt t="15997" x="3670300" y="6159500"/>
          <p14:tracePt t="16014" x="3657600" y="6165850"/>
          <p14:tracePt t="16030" x="3644900" y="6178550"/>
          <p14:tracePt t="16047" x="3638550" y="6191250"/>
          <p14:tracePt t="16064" x="3638550" y="6203950"/>
          <p14:tracePt t="16081" x="3638550" y="6210300"/>
          <p14:tracePt t="16098" x="3644900" y="6223000"/>
          <p14:tracePt t="16101" x="3651250" y="6229350"/>
          <p14:tracePt t="16114" x="3657600" y="6235700"/>
          <p14:tracePt t="16131" x="3670300" y="6242050"/>
          <p14:tracePt t="16147" x="3676650" y="6254750"/>
          <p14:tracePt t="16164" x="3683000" y="6261100"/>
          <p14:tracePt t="16181" x="3689350" y="6267450"/>
          <p14:tracePt t="16198" x="3695700" y="6267450"/>
          <p14:tracePt t="16215" x="3695700" y="6273800"/>
          <p14:tracePt t="16236" x="3695700" y="6280150"/>
          <p14:tracePt t="16305" x="3689350" y="6267450"/>
          <p14:tracePt t="16315" x="3683000" y="6248400"/>
          <p14:tracePt t="16324" x="3683000" y="6210300"/>
          <p14:tracePt t="16336" x="3683000" y="6203950"/>
          <p14:tracePt t="16348" x="3683000" y="6197600"/>
          <p14:tracePt t="16661" x="3670300" y="6197600"/>
          <p14:tracePt t="16675" x="3657600" y="6191250"/>
          <p14:tracePt t="16691" x="3657600" y="6184900"/>
          <p14:tracePt t="16713" x="3657600" y="6178550"/>
          <p14:tracePt t="16740" x="3663950" y="6178550"/>
          <p14:tracePt t="16757" x="3670300" y="6178550"/>
          <p14:tracePt t="16783" x="3676650" y="6178550"/>
          <p14:tracePt t="16799" x="3683000" y="6178550"/>
          <p14:tracePt t="16811" x="3683000" y="6184900"/>
          <p14:tracePt t="16839" x="3689350" y="6184900"/>
          <p14:tracePt t="16855" x="3695700" y="6184900"/>
          <p14:tracePt t="17318" x="3702050" y="6184900"/>
          <p14:tracePt t="17340" x="3708400" y="6184900"/>
          <p14:tracePt t="17352" x="3708400" y="6178550"/>
          <p14:tracePt t="17366" x="3714750" y="6172200"/>
          <p14:tracePt t="17369" x="3721100" y="6172200"/>
          <p14:tracePt t="17382" x="3721100" y="6165850"/>
          <p14:tracePt t="17398" x="3727450" y="6159500"/>
          <p14:tracePt t="17414" x="3733800" y="6159500"/>
          <p14:tracePt t="17431" x="3746500" y="6146800"/>
          <p14:tracePt t="17448" x="3752850" y="6140450"/>
          <p14:tracePt t="17465" x="3759200" y="6134100"/>
          <p14:tracePt t="17481" x="3765550" y="6127750"/>
          <p14:tracePt t="17498" x="3771900" y="6121400"/>
          <p14:tracePt t="17515" x="3778250" y="6115050"/>
          <p14:tracePt t="17567" x="3778250" y="6108700"/>
          <p14:tracePt t="17585" x="3784600" y="6108700"/>
          <p14:tracePt t="17668" x="3790950" y="6108700"/>
          <p14:tracePt t="17692" x="3790950" y="6102350"/>
          <p14:tracePt t="17710" x="3803650" y="6096000"/>
          <p14:tracePt t="17725" x="3810000" y="6083300"/>
          <p14:tracePt t="17741" x="3810000" y="6057900"/>
          <p14:tracePt t="17757" x="3810000" y="6038850"/>
          <p14:tracePt t="17765" x="3803650" y="6026150"/>
          <p14:tracePt t="17786" x="3797300" y="6019800"/>
          <p14:tracePt t="17951" x="3790950" y="6032500"/>
          <p14:tracePt t="17967" x="3784600" y="6038850"/>
          <p14:tracePt t="17984" x="3778250" y="6045200"/>
          <p14:tracePt t="18001" x="3778250" y="6032500"/>
          <p14:tracePt t="18015" x="3797300" y="6007100"/>
          <p14:tracePt t="18032" x="3822700" y="5975350"/>
          <p14:tracePt t="18035" x="3835400" y="5956300"/>
          <p14:tracePt t="18049" x="3860800" y="5905500"/>
          <p14:tracePt t="18055" x="3873500" y="5854700"/>
          <p14:tracePt t="18068" x="3892550" y="5772150"/>
          <p14:tracePt t="18083" x="3911600" y="5657850"/>
          <p14:tracePt t="18099" x="3930650" y="5505450"/>
          <p14:tracePt t="18101" x="3930650" y="5473700"/>
          <p14:tracePt t="18116" x="3949700" y="5346700"/>
          <p14:tracePt t="18133" x="3962400" y="5226050"/>
          <p14:tracePt t="18149" x="3975100" y="5130800"/>
          <p14:tracePt t="18151" x="3981450" y="5111750"/>
          <p14:tracePt t="18166" x="3994150" y="5041900"/>
          <p14:tracePt t="18183" x="4025900" y="4965700"/>
          <p14:tracePt t="18201" x="4051300" y="4902200"/>
          <p14:tracePt t="18205" x="4057650" y="4895850"/>
          <p14:tracePt t="18211" x="4064000" y="4883150"/>
          <p14:tracePt t="18219" x="4070350" y="4876800"/>
          <p14:tracePt t="18233" x="4083050" y="4857750"/>
          <p14:tracePt t="18249" x="4102100" y="4851400"/>
          <p14:tracePt t="18251" x="4108450" y="4851400"/>
          <p14:tracePt t="18266" x="4114800" y="4851400"/>
          <p14:tracePt t="18300" x="4127500" y="4857750"/>
          <p14:tracePt t="18316" x="4152900" y="4908550"/>
          <p14:tracePt t="18333" x="4191000" y="4984750"/>
          <p14:tracePt t="18336" x="4210050" y="5010150"/>
          <p14:tracePt t="18349" x="4248150" y="5060950"/>
          <p14:tracePt t="18351" x="4267200" y="5080000"/>
          <p14:tracePt t="18366" x="4324350" y="5137150"/>
          <p14:tracePt t="18383" x="4387850" y="5200650"/>
          <p14:tracePt t="18399" x="4445000" y="5245100"/>
          <p14:tracePt t="18416" x="4483100" y="5276850"/>
          <p14:tracePt t="18432" x="4508500" y="5308600"/>
          <p14:tracePt t="18449" x="4533900" y="5340350"/>
          <p14:tracePt t="18466" x="4552950" y="5372100"/>
          <p14:tracePt t="18483" x="4578350" y="5397500"/>
          <p14:tracePt t="18499" x="4603750" y="5422900"/>
          <p14:tracePt t="18515" x="4641850" y="5448300"/>
          <p14:tracePt t="18533" x="4679950" y="5467350"/>
          <p14:tracePt t="18549" x="4724400" y="5486400"/>
          <p14:tracePt t="18566" x="4775200" y="5511800"/>
          <p14:tracePt t="18583" x="4838700" y="5530850"/>
          <p14:tracePt t="18599" x="4908550" y="5562600"/>
          <p14:tracePt t="18617" x="4959350" y="5588000"/>
          <p14:tracePt t="18633" x="5016500" y="5619750"/>
          <p14:tracePt t="18650" x="5073650" y="5651500"/>
          <p14:tracePt t="18667" x="5130800" y="5676900"/>
          <p14:tracePt t="18669" x="5143500" y="5683250"/>
          <p14:tracePt t="18683" x="5187950" y="5702300"/>
          <p14:tracePt t="18688" x="5213350" y="5715000"/>
          <p14:tracePt t="18700" x="5264150" y="5734050"/>
          <p14:tracePt t="18707" x="5302250" y="5746750"/>
          <p14:tracePt t="18717" x="5346700" y="5759450"/>
          <p14:tracePt t="18733" x="5435600" y="5784850"/>
          <p14:tracePt t="18737" x="5467350" y="5791200"/>
          <p14:tracePt t="18750" x="5543550" y="5810250"/>
          <p14:tracePt t="18767" x="5638800" y="5835650"/>
          <p14:tracePt t="18774" x="5683250" y="5854700"/>
          <p14:tracePt t="18784" x="5734050" y="5867400"/>
          <p14:tracePt t="18800" x="5810250" y="5892800"/>
          <p14:tracePt t="18817" x="5892800" y="5911850"/>
          <p14:tracePt t="18833" x="5975350" y="5937250"/>
          <p14:tracePt t="18837" x="6007100" y="5943600"/>
          <p14:tracePt t="18850" x="6057900" y="5949950"/>
          <p14:tracePt t="18867" x="6127750" y="5956300"/>
          <p14:tracePt t="18883" x="6184900" y="5969000"/>
          <p14:tracePt t="18885" x="6197600" y="5975350"/>
          <p14:tracePt t="18900" x="6242050" y="5988050"/>
          <p14:tracePt t="18918" x="6305550" y="6007100"/>
          <p14:tracePt t="18934" x="6362700" y="6026150"/>
          <p14:tracePt t="18950" x="6419850" y="6038850"/>
          <p14:tracePt t="18954" x="6438900" y="6038850"/>
          <p14:tracePt t="18967" x="6477000" y="6051550"/>
          <p14:tracePt t="18984" x="6527800" y="6064250"/>
          <p14:tracePt t="18988" x="6553200" y="6070600"/>
          <p14:tracePt t="19000" x="6597650" y="6089650"/>
          <p14:tracePt t="19017" x="6667500" y="6102350"/>
          <p14:tracePt t="19034" x="6743700" y="6121400"/>
          <p14:tracePt t="19039" x="6788150" y="6127750"/>
          <p14:tracePt t="19050" x="6832600" y="6134100"/>
          <p14:tracePt t="19067" x="6915150" y="6146800"/>
          <p14:tracePt t="19084" x="6991350" y="6159500"/>
          <p14:tracePt t="19087" x="7004050" y="6165850"/>
          <p14:tracePt t="19100" x="7073900" y="6178550"/>
          <p14:tracePt t="19117" x="7150100" y="6191250"/>
          <p14:tracePt t="19134" x="7219950" y="6203950"/>
          <p14:tracePt t="19136" x="7232650" y="6203950"/>
          <p14:tracePt t="19151" x="7277100" y="6210300"/>
          <p14:tracePt t="19167" x="7321550" y="6210300"/>
          <p14:tracePt t="19173" x="7340600" y="6210300"/>
          <p14:tracePt t="19183" x="7346950" y="6210300"/>
          <p14:tracePt t="19200" x="7366000" y="6210300"/>
          <p14:tracePt t="19217" x="7372350" y="6191250"/>
          <p14:tracePt t="19234" x="7359650" y="6165850"/>
          <p14:tracePt t="19251" x="7359650" y="6159500"/>
          <p14:tracePt t="19716" x="7359650" y="6153150"/>
          <p14:tracePt t="19745" x="7372350" y="6153150"/>
          <p14:tracePt t="19768" x="7372350" y="6146800"/>
          <p14:tracePt t="19803" x="7378700" y="6140450"/>
          <p14:tracePt t="19825" x="7378700" y="6134100"/>
          <p14:tracePt t="19854" x="7385050" y="6134100"/>
          <p14:tracePt t="19863" x="7385050" y="6127750"/>
          <p14:tracePt t="19965" x="7385050" y="6121400"/>
          <p14:tracePt t="19992" x="7391400" y="6121400"/>
          <p14:tracePt t="20004" x="7391400" y="6115050"/>
          <p14:tracePt t="20018" x="7397750" y="6108700"/>
          <p14:tracePt t="20155" x="7397750" y="6102350"/>
          <p14:tracePt t="20212" x="7397750" y="6096000"/>
          <p14:tracePt t="20275" x="7397750" y="6089650"/>
          <p14:tracePt t="20306" x="7391400" y="6083300"/>
          <p14:tracePt t="20339" x="7391400" y="6076950"/>
          <p14:tracePt t="20382" x="7391400" y="6070600"/>
          <p14:tracePt t="20413" x="7391400" y="6064250"/>
          <p14:tracePt t="20424" x="7385050" y="6064250"/>
          <p14:tracePt t="20465" x="7385050" y="605790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382"/>
            <a:ext cx="8229600" cy="1143000"/>
          </a:xfrm>
        </p:spPr>
        <p:txBody>
          <a:bodyPr/>
          <a:lstStyle/>
          <a:p>
            <a:pPr marL="0" lvl="0" indent="0">
              <a:buNone/>
            </a:pPr>
            <a:r>
              <a:rPr dirty="0"/>
              <a:t>Team</a:t>
            </a:r>
          </a:p>
        </p:txBody>
      </p:sp>
      <p:sp>
        <p:nvSpPr>
          <p:cNvPr id="3" name="Content Placeholder 2"/>
          <p:cNvSpPr>
            <a:spLocks noGrp="1"/>
          </p:cNvSpPr>
          <p:nvPr>
            <p:ph idx="1"/>
          </p:nvPr>
        </p:nvSpPr>
        <p:spPr>
          <a:xfrm>
            <a:off x="457200" y="647701"/>
            <a:ext cx="8229600" cy="1143000"/>
          </a:xfrm>
        </p:spPr>
        <p:txBody>
          <a:bodyPr>
            <a:normAutofit fontScale="77500" lnSpcReduction="20000"/>
          </a:bodyPr>
          <a:lstStyle/>
          <a:p>
            <a:pPr marL="0" lvl="0" indent="0">
              <a:spcBef>
                <a:spcPts val="3000"/>
              </a:spcBef>
              <a:buNone/>
            </a:pPr>
            <a:r>
              <a:rPr b="1" dirty="0" err="1"/>
              <a:t>Barplot</a:t>
            </a:r>
            <a:r>
              <a:rPr b="1" dirty="0"/>
              <a:t> to compare teamwise</a:t>
            </a:r>
          </a:p>
          <a:p>
            <a:pPr lvl="1"/>
            <a:r>
              <a:rPr dirty="0"/>
              <a:t>most: between 2 million and 2.5 million</a:t>
            </a:r>
          </a:p>
          <a:p>
            <a:pPr lvl="1"/>
            <a:r>
              <a:rPr lang="en-US" dirty="0"/>
              <a:t>Dolphins</a:t>
            </a:r>
            <a:r>
              <a:rPr dirty="0"/>
              <a:t> and </a:t>
            </a:r>
            <a:r>
              <a:rPr lang="en-US" dirty="0"/>
              <a:t>Ravens</a:t>
            </a:r>
            <a:r>
              <a:rPr dirty="0"/>
              <a:t> </a:t>
            </a:r>
          </a:p>
        </p:txBody>
      </p:sp>
      <p:pic>
        <p:nvPicPr>
          <p:cNvPr id="5" name="Picture 4">
            <a:extLst>
              <a:ext uri="{FF2B5EF4-FFF2-40B4-BE49-F238E27FC236}">
                <a16:creationId xmlns:a16="http://schemas.microsoft.com/office/drawing/2014/main" id="{4CC09662-79A8-42B0-88B7-010499E4A80D}"/>
              </a:ext>
            </a:extLst>
          </p:cNvPr>
          <p:cNvPicPr>
            <a:picLocks noChangeAspect="1"/>
          </p:cNvPicPr>
          <p:nvPr/>
        </p:nvPicPr>
        <p:blipFill>
          <a:blip r:embed="rId5"/>
          <a:stretch>
            <a:fillRect/>
          </a:stretch>
        </p:blipFill>
        <p:spPr>
          <a:xfrm>
            <a:off x="533400" y="1737462"/>
            <a:ext cx="7780020" cy="5120538"/>
          </a:xfrm>
          <a:prstGeom prst="rect">
            <a:avLst/>
          </a:prstGeom>
        </p:spPr>
      </p:pic>
      <p:pic>
        <p:nvPicPr>
          <p:cNvPr id="11" name="Audio 10">
            <a:hlinkClick r:id="" action="ppaction://media"/>
            <a:extLst>
              <a:ext uri="{FF2B5EF4-FFF2-40B4-BE49-F238E27FC236}">
                <a16:creationId xmlns:a16="http://schemas.microsoft.com/office/drawing/2014/main" id="{4B3EBF13-3AAA-45E4-8ED3-BE6BF10CB0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431"/>
    </mc:Choice>
    <mc:Fallback xmlns="">
      <p:transition spd="slow" advTm="43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277" x="9010650" y="4641850"/>
          <p14:tracePt t="433" x="9017000" y="4641850"/>
          <p14:tracePt t="437" x="9029700" y="4641850"/>
          <p14:tracePt t="445" x="9048750" y="4641850"/>
          <p14:tracePt t="461" x="9124950" y="4629150"/>
          <p14:tracePt t="21316" x="9086850" y="3524250"/>
          <p14:tracePt t="21323" x="8978900" y="3492500"/>
          <p14:tracePt t="21333" x="8858250" y="3448050"/>
          <p14:tracePt t="21349" x="8597900" y="3359150"/>
          <p14:tracePt t="21355" x="8451850" y="3314700"/>
          <p14:tracePt t="21365" x="8242300" y="3244850"/>
          <p14:tracePt t="21382" x="7874000" y="3117850"/>
          <p14:tracePt t="21399" x="7486650" y="2990850"/>
          <p14:tracePt t="21401" x="7372350" y="2959100"/>
          <p14:tracePt t="21416" x="6985000" y="2844800"/>
          <p14:tracePt t="21432" x="6489700" y="2717800"/>
          <p14:tracePt t="21434" x="6426200" y="2698750"/>
          <p14:tracePt t="21449" x="5988050" y="2597150"/>
          <p14:tracePt t="21466" x="5416550" y="2482850"/>
          <p14:tracePt t="21467" x="5353050" y="2470150"/>
          <p14:tracePt t="21482" x="4914900" y="2381250"/>
          <p14:tracePt t="21499" x="4375150" y="2298700"/>
          <p14:tracePt t="21516" x="3740150" y="2222500"/>
          <p14:tracePt t="21533" x="3175000" y="2178050"/>
          <p14:tracePt t="21549" x="2635250" y="2139950"/>
          <p14:tracePt t="21566" x="2127250" y="2120900"/>
          <p14:tracePt t="21568" x="2076450" y="2120900"/>
          <p14:tracePt t="21583" x="1746250" y="2120900"/>
          <p14:tracePt t="21599" x="1403350" y="2146300"/>
          <p14:tracePt t="21616" x="1130300" y="2209800"/>
          <p14:tracePt t="21633" x="882650" y="2298700"/>
          <p14:tracePt t="21634" x="850900" y="2311400"/>
          <p14:tracePt t="21649" x="673100" y="2381250"/>
          <p14:tracePt t="21666" x="527050" y="2463800"/>
          <p14:tracePt t="21684" x="438150" y="2540000"/>
          <p14:tracePt t="21686" x="431800" y="2540000"/>
          <p14:tracePt t="21700" x="400050" y="2584450"/>
          <p14:tracePt t="21716" x="361950" y="2635250"/>
          <p14:tracePt t="21733" x="323850" y="2673350"/>
          <p14:tracePt t="21749" x="292100" y="2692400"/>
          <p14:tracePt t="21766" x="254000" y="2692400"/>
          <p14:tracePt t="21783" x="241300" y="2673350"/>
          <p14:tracePt t="21799" x="247650" y="2641600"/>
          <p14:tracePt t="21816" x="254000" y="2635250"/>
          <p14:tracePt t="22082" x="254000" y="2641600"/>
          <p14:tracePt t="22092" x="260350" y="2654300"/>
          <p14:tracePt t="22100" x="266700" y="2660650"/>
          <p14:tracePt t="22117" x="285750" y="2679700"/>
          <p14:tracePt t="22134" x="304800" y="2692400"/>
          <p14:tracePt t="22150" x="317500" y="2705100"/>
          <p14:tracePt t="22168" x="336550" y="2730500"/>
          <p14:tracePt t="22171" x="349250" y="2736850"/>
          <p14:tracePt t="22184" x="368300" y="2762250"/>
          <p14:tracePt t="22202" x="406400" y="2813050"/>
          <p14:tracePt t="22218" x="431800" y="2832100"/>
          <p14:tracePt t="22233" x="457200" y="2863850"/>
          <p14:tracePt t="22250" x="476250" y="2895600"/>
          <p14:tracePt t="22267" x="488950" y="2921000"/>
          <p14:tracePt t="22284" x="495300" y="2946400"/>
          <p14:tracePt t="22300" x="508000" y="2978150"/>
          <p14:tracePt t="22303" x="508000" y="2984500"/>
          <p14:tracePt t="22317" x="527050" y="3009900"/>
          <p14:tracePt t="22333" x="552450" y="3048000"/>
          <p14:tracePt t="22350" x="590550" y="3073400"/>
          <p14:tracePt t="22354" x="596900" y="3086100"/>
          <p14:tracePt t="22367" x="635000" y="3111500"/>
          <p14:tracePt t="22383" x="698500" y="3136900"/>
          <p14:tracePt t="22387" x="717550" y="3149600"/>
          <p14:tracePt t="22400" x="787400" y="3175000"/>
          <p14:tracePt t="22404" x="806450" y="3181350"/>
          <p14:tracePt t="22417" x="863600" y="3200400"/>
          <p14:tracePt t="22422" x="908050" y="3213100"/>
          <p14:tracePt t="22434" x="958850" y="3225800"/>
          <p14:tracePt t="22450" x="1035050" y="3244850"/>
          <p14:tracePt t="22467" x="1104900" y="3257550"/>
          <p14:tracePt t="22473" x="1143000" y="3270250"/>
          <p14:tracePt t="22483" x="1200150" y="3270250"/>
          <p14:tracePt t="22500" x="1282700" y="3282950"/>
          <p14:tracePt t="22517" x="1371600" y="3282950"/>
          <p14:tracePt t="22518" x="1384300" y="3282950"/>
          <p14:tracePt t="22533" x="1479550" y="3270250"/>
          <p14:tracePt t="22537" x="1504950" y="3263900"/>
          <p14:tracePt t="22551" x="1568450" y="3238500"/>
          <p14:tracePt t="22567" x="1619250" y="3213100"/>
          <p14:tracePt t="22583" x="1644650" y="3187700"/>
          <p14:tracePt t="22600" x="1663700" y="3168650"/>
          <p14:tracePt t="22603" x="1663700" y="3162300"/>
          <p14:tracePt t="22617" x="1663700" y="3136900"/>
          <p14:tracePt t="22633" x="1663700" y="3098800"/>
          <p14:tracePt t="22650" x="1657350" y="3067050"/>
          <p14:tracePt t="22655" x="1651000" y="3054350"/>
          <p14:tracePt t="22667" x="1625600" y="3028950"/>
          <p14:tracePt t="22683" x="1581150" y="2984500"/>
          <p14:tracePt t="22685" x="1562100" y="2978150"/>
          <p14:tracePt t="22701" x="1492250" y="2940050"/>
          <p14:tracePt t="22717" x="1397000" y="2901950"/>
          <p14:tracePt t="22719" x="1371600" y="2889250"/>
          <p14:tracePt t="22733" x="1282700" y="2870200"/>
          <p14:tracePt t="22750" x="1174750" y="2844800"/>
          <p14:tracePt t="22767" x="1079500" y="2844800"/>
          <p14:tracePt t="22784" x="984250" y="2870200"/>
          <p14:tracePt t="22801" x="908050" y="2914650"/>
          <p14:tracePt t="22817" x="831850" y="2971800"/>
          <p14:tracePt t="22834" x="787400" y="3022600"/>
          <p14:tracePt t="22837" x="781050" y="3028950"/>
          <p14:tracePt t="22851" x="755650" y="3067050"/>
          <p14:tracePt t="22867" x="723900" y="3117850"/>
          <p14:tracePt t="22884" x="704850" y="3162300"/>
          <p14:tracePt t="22887" x="698500" y="3175000"/>
          <p14:tracePt t="22901" x="698500" y="3187700"/>
          <p14:tracePt t="22917" x="698500" y="3213100"/>
          <p14:tracePt t="22934" x="730250" y="3232150"/>
          <p14:tracePt t="22935" x="736600" y="3232150"/>
          <p14:tracePt t="22951" x="774700" y="3244850"/>
          <p14:tracePt t="22967" x="831850" y="3251200"/>
          <p14:tracePt t="22969" x="850900" y="3251200"/>
          <p14:tracePt t="22973" x="863600" y="3251200"/>
          <p14:tracePt t="22984" x="927100" y="3251200"/>
          <p14:tracePt t="23001" x="1009650" y="3251200"/>
          <p14:tracePt t="23018" x="1085850" y="3251200"/>
          <p14:tracePt t="23022" x="1098550" y="3251200"/>
          <p14:tracePt t="23034" x="1123950" y="3244850"/>
          <p14:tracePt t="23051" x="1155700" y="3225800"/>
          <p14:tracePt t="23067" x="1181100" y="3200400"/>
          <p14:tracePt t="23084" x="1206500" y="3149600"/>
          <p14:tracePt t="23088" x="1212850" y="3143250"/>
          <p14:tracePt t="23101" x="1219200" y="3098800"/>
          <p14:tracePt t="23118" x="1238250" y="3022600"/>
          <p14:tracePt t="23134" x="1250950" y="2927350"/>
          <p14:tracePt t="23151" x="1270000" y="2806700"/>
          <p14:tracePt t="23167" x="1289050" y="2622550"/>
          <p14:tracePt t="23169" x="1289050" y="2597150"/>
          <p14:tracePt t="23185" x="1320800" y="2400300"/>
          <p14:tracePt t="23201" x="1346200" y="2178050"/>
          <p14:tracePt t="23203" x="1352550" y="2120900"/>
          <p14:tracePt t="23217" x="1371600" y="1955800"/>
          <p14:tracePt t="23234" x="1371600" y="1816100"/>
          <p14:tracePt t="23251" x="1377950" y="1720850"/>
          <p14:tracePt t="23267" x="1377950" y="1657350"/>
          <p14:tracePt t="23285" x="1377950" y="1631950"/>
          <p14:tracePt t="23301" x="1377950" y="1625600"/>
          <p14:tracePt t="23318" x="1377950" y="1619250"/>
          <p14:tracePt t="23373" x="1365250" y="1619250"/>
          <p14:tracePt t="23393" x="1358900" y="1625600"/>
          <p14:tracePt t="23501" x="1352550" y="1625600"/>
          <p14:tracePt t="23508" x="1346200" y="1625600"/>
          <p14:tracePt t="23520" x="1333500" y="1619250"/>
          <p14:tracePt t="23535" x="1301750" y="1612900"/>
          <p14:tracePt t="23552" x="1263650" y="1606550"/>
          <p14:tracePt t="23555" x="1244600" y="1606550"/>
          <p14:tracePt t="23569" x="1206500" y="1600200"/>
          <p14:tracePt t="23585" x="1155700" y="1600200"/>
          <p14:tracePt t="23602" x="1098550" y="1606550"/>
          <p14:tracePt t="23608" x="1079500" y="1619250"/>
          <p14:tracePt t="23622" x="1035050" y="1638300"/>
          <p14:tracePt t="23625" x="1022350" y="1644650"/>
          <p14:tracePt t="23636" x="996950" y="1663700"/>
          <p14:tracePt t="23652" x="958850" y="1701800"/>
          <p14:tracePt t="23669" x="939800" y="1727200"/>
          <p14:tracePt t="23685" x="920750" y="1752600"/>
          <p14:tracePt t="23702" x="908050" y="1784350"/>
          <p14:tracePt t="23719" x="908050" y="1809750"/>
          <p14:tracePt t="23736" x="908050" y="1835150"/>
          <p14:tracePt t="23742" x="908050" y="1841500"/>
          <p14:tracePt t="23752" x="914400" y="1854200"/>
          <p14:tracePt t="23769" x="927100" y="1866900"/>
          <p14:tracePt t="23773" x="927100" y="1873250"/>
          <p14:tracePt t="23786" x="939800" y="1879600"/>
          <p14:tracePt t="23802" x="958850" y="1885950"/>
          <p14:tracePt t="23805" x="965200" y="1892300"/>
          <p14:tracePt t="23818" x="990600" y="1892300"/>
          <p14:tracePt t="23835" x="1022350" y="1892300"/>
          <p14:tracePt t="23851" x="1060450" y="1892300"/>
          <p14:tracePt t="23868" x="1098550" y="1892300"/>
          <p14:tracePt t="23885" x="1130300" y="1885950"/>
          <p14:tracePt t="23886" x="1136650" y="1885950"/>
          <p14:tracePt t="23901" x="1162050" y="1873250"/>
          <p14:tracePt t="23918" x="1181100" y="1860550"/>
          <p14:tracePt t="23935" x="1187450" y="1847850"/>
          <p14:tracePt t="23951" x="1193800" y="1841500"/>
          <p14:tracePt t="23968" x="1206500" y="1828800"/>
          <p14:tracePt t="23985" x="1212850" y="1822450"/>
          <p14:tracePt t="24002" x="1212850" y="1816100"/>
          <p14:tracePt t="24035" x="1219200" y="1809750"/>
          <p14:tracePt t="24053" x="1225550" y="1797050"/>
          <p14:tracePt t="24068" x="1231900" y="1784350"/>
          <p14:tracePt t="24085" x="1231900" y="1778000"/>
          <p14:tracePt t="24103" x="1238250" y="1765300"/>
          <p14:tracePt t="24106" x="1238250" y="1758950"/>
          <p14:tracePt t="24126" x="1238250" y="1752600"/>
          <p14:tracePt t="24185" x="1238250" y="1746250"/>
          <p14:tracePt t="24280" x="1231900" y="1746250"/>
          <p14:tracePt t="24287" x="1225550" y="1752600"/>
          <p14:tracePt t="24304" x="1206500" y="1758950"/>
          <p14:tracePt t="24319" x="1193800" y="1771650"/>
          <p14:tracePt t="24338" x="1174750" y="1790700"/>
          <p14:tracePt t="24343" x="1174750" y="1797050"/>
          <p14:tracePt t="24355" x="1168400" y="1803400"/>
          <p14:tracePt t="24385" x="1162050" y="1809750"/>
          <p14:tracePt t="24402" x="1155700" y="1816100"/>
          <p14:tracePt t="24419" x="1149350" y="1822450"/>
          <p14:tracePt t="24624" x="1149350" y="1828800"/>
          <p14:tracePt t="24632" x="1149350" y="1835150"/>
          <p14:tracePt t="24641" x="1149350" y="1841500"/>
          <p14:tracePt t="24653" x="1149350" y="1854200"/>
          <p14:tracePt t="24670" x="1149350" y="1866900"/>
          <p14:tracePt t="24686" x="1149350" y="1879600"/>
          <p14:tracePt t="24703" x="1155700" y="1892300"/>
          <p14:tracePt t="24719" x="1168400" y="1905000"/>
          <p14:tracePt t="24736" x="1187450" y="1911350"/>
          <p14:tracePt t="24754" x="1212850" y="1917700"/>
          <p14:tracePt t="24771" x="1250950" y="1924050"/>
          <p14:tracePt t="24789" x="1295400" y="1924050"/>
          <p14:tracePt t="24803" x="1320800" y="1924050"/>
          <p14:tracePt t="24820" x="1352550" y="1924050"/>
          <p14:tracePt t="24823" x="1358900" y="1924050"/>
          <p14:tracePt t="24836" x="1377950" y="1917700"/>
          <p14:tracePt t="24852" x="1390650" y="1917700"/>
          <p14:tracePt t="24869" x="1390650" y="1905000"/>
          <p14:tracePt t="24886" x="1384300" y="1892300"/>
          <p14:tracePt t="24902" x="1377950" y="1892300"/>
          <p14:tracePt t="25341" x="1377950" y="1898650"/>
          <p14:tracePt t="25363" x="1384300" y="1898650"/>
          <p14:tracePt t="25374" x="1390650" y="1905000"/>
          <p14:tracePt t="25387" x="1397000" y="1905000"/>
          <p14:tracePt t="25404" x="1403350" y="1905000"/>
          <p14:tracePt t="25421" x="1416050" y="1911350"/>
          <p14:tracePt t="25438" x="1422400" y="1911350"/>
          <p14:tracePt t="25453" x="1428750" y="1911350"/>
          <p14:tracePt t="25470" x="1435100" y="1917700"/>
          <p14:tracePt t="25486" x="1441450" y="1917700"/>
          <p14:tracePt t="25503" x="1454150" y="1917700"/>
          <p14:tracePt t="25537" x="1460500" y="1924050"/>
          <p14:tracePt t="25555" x="1466850" y="1924050"/>
          <p14:tracePt t="25573" x="1473200" y="1930400"/>
          <p14:tracePt t="25590" x="1479550" y="1930400"/>
          <p14:tracePt t="25605" x="1485900" y="1936750"/>
          <p14:tracePt t="25623" x="1492250" y="1943100"/>
          <p14:tracePt t="25638" x="1498600" y="1943100"/>
          <p14:tracePt t="25654" x="1504950" y="1943100"/>
          <p14:tracePt t="25706" x="1511300" y="1949450"/>
          <p14:tracePt t="25741" x="1511300" y="1955800"/>
          <p14:tracePt t="25751" x="1517650" y="1955800"/>
          <p14:tracePt t="25777" x="1524000" y="1955800"/>
          <p14:tracePt t="25794" x="1524000" y="1962150"/>
          <p14:tracePt t="25806" x="1530350" y="1962150"/>
          <p14:tracePt t="25865" x="1536700" y="1962150"/>
          <p14:tracePt t="29738" x="1543050" y="1962150"/>
          <p14:tracePt t="29763" x="1549400" y="1962150"/>
          <p14:tracePt t="29782" x="1555750" y="1962150"/>
          <p14:tracePt t="29877" x="1562100" y="1962150"/>
          <p14:tracePt t="29980" x="1568450" y="1962150"/>
          <p14:tracePt t="29998" x="1574800" y="1962150"/>
          <p14:tracePt t="30006" x="1581150" y="1962150"/>
          <p14:tracePt t="30038" x="1587500" y="1962150"/>
          <p14:tracePt t="30127" x="1593850" y="1962150"/>
          <p14:tracePt t="30143" x="1600200" y="1962150"/>
          <p14:tracePt t="30161" x="1606550" y="1962150"/>
          <p14:tracePt t="30172" x="1612900" y="1962150"/>
          <p14:tracePt t="30433" x="1619250" y="1962150"/>
          <p14:tracePt t="30444" x="1625600" y="1962150"/>
          <p14:tracePt t="30454" x="1631950" y="1962150"/>
          <p14:tracePt t="30465" x="1638300" y="1962150"/>
          <p14:tracePt t="30476" x="1644650" y="1962150"/>
          <p14:tracePt t="30493" x="1663700" y="1962150"/>
          <p14:tracePt t="30509" x="1682750" y="1962150"/>
          <p14:tracePt t="30526" x="1701800" y="1962150"/>
          <p14:tracePt t="30530" x="1714500" y="1962150"/>
          <p14:tracePt t="30542" x="1727200" y="1962150"/>
          <p14:tracePt t="30558" x="1746250" y="1962150"/>
          <p14:tracePt t="30576" x="1765300" y="1962150"/>
          <p14:tracePt t="30578" x="1771650" y="1962150"/>
          <p14:tracePt t="30592" x="1790700" y="1962150"/>
          <p14:tracePt t="30609" x="1803400" y="1962150"/>
          <p14:tracePt t="30625" x="1828800" y="1968500"/>
          <p14:tracePt t="30642" x="1854200" y="1968500"/>
          <p14:tracePt t="30659" x="1898650" y="1981200"/>
          <p14:tracePt t="30663" x="1911350" y="1981200"/>
          <p14:tracePt t="30675" x="1949450" y="1981200"/>
          <p14:tracePt t="30692" x="2044700" y="2000250"/>
          <p14:tracePt t="30696" x="2076450" y="2006600"/>
          <p14:tracePt t="30709" x="2146300" y="2019300"/>
          <p14:tracePt t="30725" x="2247900" y="2038350"/>
          <p14:tracePt t="30731" x="2298700" y="2051050"/>
          <p14:tracePt t="30743" x="2362200" y="2063750"/>
          <p14:tracePt t="30759" x="2457450" y="2076450"/>
          <p14:tracePt t="30762" x="2482850" y="2082800"/>
          <p14:tracePt t="30775" x="2546350" y="2095500"/>
          <p14:tracePt t="30776" x="2552700" y="2095500"/>
          <p14:tracePt t="30791" x="2647950" y="2120900"/>
          <p14:tracePt t="30808" x="2755900" y="2146300"/>
          <p14:tracePt t="30825" x="2863850" y="2178050"/>
          <p14:tracePt t="30826" x="2876550" y="2178050"/>
          <p14:tracePt t="30842" x="2984500" y="2203450"/>
          <p14:tracePt t="30859" x="3086100" y="2228850"/>
          <p14:tracePt t="30861" x="3111500" y="2235200"/>
          <p14:tracePt t="30875" x="3194050" y="2260600"/>
          <p14:tracePt t="30891" x="3302000" y="2292350"/>
          <p14:tracePt t="30909" x="3397250" y="2330450"/>
          <p14:tracePt t="30925" x="3492500" y="2368550"/>
          <p14:tracePt t="30926" x="3505200" y="2368550"/>
          <p14:tracePt t="30942" x="3562350" y="2393950"/>
          <p14:tracePt t="30959" x="3613150" y="2425700"/>
          <p14:tracePt t="30963" x="3632200" y="2432050"/>
          <p14:tracePt t="30975" x="3651250" y="2451100"/>
          <p14:tracePt t="30992" x="3676650" y="2470150"/>
          <p14:tracePt t="31008" x="3683000" y="2489200"/>
          <p14:tracePt t="31025" x="3695700" y="2508250"/>
          <p14:tracePt t="31028" x="3695700" y="2520950"/>
          <p14:tracePt t="31042" x="3702050" y="2546350"/>
          <p14:tracePt t="31059" x="3714750" y="2578100"/>
          <p14:tracePt t="31075" x="3727450" y="2616200"/>
          <p14:tracePt t="31078" x="3727450" y="2622550"/>
          <p14:tracePt t="31093" x="3740150" y="2641600"/>
          <p14:tracePt t="31096" x="3746500" y="2647950"/>
          <p14:tracePt t="31109" x="3759200" y="2673350"/>
          <p14:tracePt t="31125" x="3778250" y="2698750"/>
          <p14:tracePt t="31142" x="3790950" y="2717800"/>
          <p14:tracePt t="31159" x="3810000" y="2743200"/>
          <p14:tracePt t="31160" x="3810000" y="2755900"/>
          <p14:tracePt t="31175" x="3829050" y="2787650"/>
          <p14:tracePt t="31192" x="3848100" y="2838450"/>
          <p14:tracePt t="31195" x="3860800" y="2857500"/>
          <p14:tracePt t="31209" x="3879850" y="2901950"/>
          <p14:tracePt t="31225" x="3917950" y="2990850"/>
          <p14:tracePt t="31243" x="3943350" y="3054350"/>
          <p14:tracePt t="31245" x="3956050" y="3073400"/>
          <p14:tracePt t="31259" x="3968750" y="3111500"/>
          <p14:tracePt t="31275" x="3987800" y="3168650"/>
          <p14:tracePt t="31279" x="3987800" y="3175000"/>
          <p14:tracePt t="31293" x="3994150" y="3206750"/>
          <p14:tracePt t="31309" x="4006850" y="3251200"/>
          <p14:tracePt t="31325" x="4013200" y="3295650"/>
          <p14:tracePt t="31331" x="4013200" y="3308350"/>
          <p14:tracePt t="31343" x="4013200" y="3333750"/>
          <p14:tracePt t="31359" x="4013200" y="3378200"/>
          <p14:tracePt t="31375" x="4013200" y="3441700"/>
          <p14:tracePt t="31377" x="4013200" y="3448050"/>
          <p14:tracePt t="31393" x="4013200" y="3498850"/>
          <p14:tracePt t="31409" x="4013200" y="3556000"/>
          <p14:tracePt t="31412" x="4013200" y="3562350"/>
          <p14:tracePt t="31426" x="4013200" y="3606800"/>
          <p14:tracePt t="31443" x="4013200" y="3651250"/>
          <p14:tracePt t="31459" x="4013200" y="3702050"/>
          <p14:tracePt t="31465" x="4013200" y="3733800"/>
          <p14:tracePt t="31476" x="4013200" y="3778250"/>
          <p14:tracePt t="31493" x="4019550" y="3854450"/>
          <p14:tracePt t="31496" x="4025900" y="3867150"/>
          <p14:tracePt t="31509" x="4032250" y="3937000"/>
          <p14:tracePt t="31512" x="4038600" y="3956050"/>
          <p14:tracePt t="31526" x="4051300" y="4038600"/>
          <p14:tracePt t="31543" x="4064000" y="4133850"/>
          <p14:tracePt t="31545" x="4070350" y="4152900"/>
          <p14:tracePt t="31559" x="4083050" y="4229100"/>
          <p14:tracePt t="31576" x="4108450" y="4337050"/>
          <p14:tracePt t="31579" x="4114800" y="4356100"/>
          <p14:tracePt t="31592" x="4121150" y="4400550"/>
          <p14:tracePt t="31609" x="4127500" y="4451350"/>
          <p14:tracePt t="31626" x="4114800" y="4483100"/>
          <p14:tracePt t="31643" x="4089400" y="4489450"/>
          <p14:tracePt t="31659" x="4057650" y="4495800"/>
          <p14:tracePt t="31676" x="4032250" y="4483100"/>
          <p14:tracePt t="31693" x="4025900" y="4476750"/>
          <p14:tracePt t="31722" x="4025900" y="4470400"/>
          <p14:tracePt t="32006" x="4019550" y="4483100"/>
          <p14:tracePt t="32015" x="4019550" y="4495800"/>
          <p14:tracePt t="32027" x="4013200" y="4508500"/>
          <p14:tracePt t="32044" x="3987800" y="4552950"/>
          <p14:tracePt t="32050" x="3975100" y="4572000"/>
          <p14:tracePt t="32056" x="3975100" y="4578350"/>
          <p14:tracePt t="32075" x="3943350" y="4610100"/>
          <p14:tracePt t="32080" x="3937000" y="4622800"/>
          <p14:tracePt t="32101" x="3917950" y="4686300"/>
          <p14:tracePt t="32105" x="3917950" y="4705350"/>
          <p14:tracePt t="32111" x="3911600" y="4730750"/>
          <p14:tracePt t="32126" x="3911600" y="4813300"/>
          <p14:tracePt t="32127" x="3911600" y="4826000"/>
          <p14:tracePt t="32144" x="3911600" y="4914900"/>
          <p14:tracePt t="32161" x="3917950" y="4997450"/>
          <p14:tracePt t="32169" x="3917950" y="5035550"/>
          <p14:tracePt t="32184" x="3917950" y="5099050"/>
          <p14:tracePt t="32197" x="3917950" y="5168900"/>
          <p14:tracePt t="32210" x="3911600" y="5232400"/>
          <p14:tracePt t="32227" x="3898900" y="5334000"/>
          <p14:tracePt t="32248" x="3892550" y="5454650"/>
          <p14:tracePt t="32255" x="3892550" y="5499100"/>
          <p14:tracePt t="32269" x="3892550" y="5581650"/>
          <p14:tracePt t="32287" x="3917950" y="5676900"/>
          <p14:tracePt t="32289" x="3917950" y="5683250"/>
          <p14:tracePt t="32294" x="3917950" y="5708650"/>
          <p14:tracePt t="32310" x="3937000" y="5797550"/>
          <p14:tracePt t="32326" x="3949700" y="5886450"/>
          <p14:tracePt t="32329" x="3956050" y="5911850"/>
          <p14:tracePt t="32343" x="3975100" y="5988050"/>
          <p14:tracePt t="32360" x="3994150" y="6076950"/>
          <p14:tracePt t="32378" x="4013200" y="6146800"/>
          <p14:tracePt t="32397" x="4025900" y="6210300"/>
          <p14:tracePt t="32407" x="4032250" y="6242050"/>
          <p14:tracePt t="32423" x="4038600" y="6286500"/>
          <p14:tracePt t="32442" x="4044950" y="6350000"/>
          <p14:tracePt t="32456" x="4057650" y="6388100"/>
          <p14:tracePt t="32459" x="4057650" y="6407150"/>
          <p14:tracePt t="32465" x="4064000" y="6419850"/>
          <p14:tracePt t="32469" x="4064000" y="6432550"/>
          <p14:tracePt t="32476" x="4064000" y="6445250"/>
          <p14:tracePt t="32494" x="4076700" y="6483350"/>
          <p14:tracePt t="32511" x="4083050" y="6508750"/>
          <p14:tracePt t="32528" x="4089400" y="6534150"/>
          <p14:tracePt t="32544" x="4095750" y="6540500"/>
          <p14:tracePt t="32561" x="4095750" y="6546850"/>
          <p14:tracePt t="32578" x="4095750" y="6553200"/>
          <p14:tracePt t="32596" x="4095750" y="6572250"/>
          <p14:tracePt t="32610" x="4095750" y="6591300"/>
          <p14:tracePt t="32627" x="4089400" y="6604000"/>
          <p14:tracePt t="32644" x="4089400" y="6610350"/>
          <p14:tracePt t="32661" x="4083050" y="6610350"/>
          <p14:tracePt t="32693" x="4076700" y="6610350"/>
          <p14:tracePt t="32720" x="4070350" y="6610350"/>
          <p14:tracePt t="32738" x="4057650" y="6610350"/>
          <p14:tracePt t="32750" x="4057650" y="6597650"/>
          <p14:tracePt t="32763" x="4051300" y="6572250"/>
          <p14:tracePt t="32777" x="4051300" y="6546850"/>
          <p14:tracePt t="32793" x="4051300" y="6496050"/>
          <p14:tracePt t="32810" x="4051300" y="6464300"/>
          <p14:tracePt t="32827" x="4051300" y="6438900"/>
          <p14:tracePt t="32844" x="4057650" y="6413500"/>
          <p14:tracePt t="32861" x="4064000" y="6381750"/>
          <p14:tracePt t="32877" x="4070350" y="6356350"/>
          <p14:tracePt t="32894" x="4076700" y="6330950"/>
          <p14:tracePt t="32897" x="4076700" y="6324600"/>
          <p14:tracePt t="32910" x="4076700" y="6311900"/>
          <p14:tracePt t="32927" x="4089400" y="6305550"/>
          <p14:tracePt t="32944" x="4089400" y="6286500"/>
          <p14:tracePt t="32947" x="4089400" y="6280150"/>
          <p14:tracePt t="32960" x="4089400" y="6254750"/>
          <p14:tracePt t="32967" x="4076700" y="6235700"/>
          <p14:tracePt t="32977" x="4057650" y="6216650"/>
          <p14:tracePt t="32994" x="3994150" y="6172200"/>
          <p14:tracePt t="33011" x="3930650" y="6127750"/>
          <p14:tracePt t="33027" x="3905250" y="6108700"/>
          <p14:tracePt t="33340" x="3898900" y="6108700"/>
          <p14:tracePt t="33360" x="3892550" y="6102350"/>
          <p14:tracePt t="33376" x="3886200" y="6083300"/>
          <p14:tracePt t="33397" x="3886200" y="6032500"/>
          <p14:tracePt t="33415" x="3917950" y="5969000"/>
          <p14:tracePt t="33423" x="3949700" y="5918200"/>
          <p14:tracePt t="33437" x="4000500" y="5842000"/>
          <p14:tracePt t="33444" x="4032250" y="5803900"/>
          <p14:tracePt t="33461" x="4146550" y="5664200"/>
          <p14:tracePt t="33465" x="4216400" y="5588000"/>
          <p14:tracePt t="33471" x="4292600" y="5505450"/>
          <p14:tracePt t="33482" x="4432300" y="5365750"/>
          <p14:tracePt t="33495" x="4635500" y="5162550"/>
          <p14:tracePt t="33511" x="4927600" y="4851400"/>
          <p14:tracePt t="33512" x="4965700" y="4806950"/>
          <p14:tracePt t="33528" x="5289550" y="4495800"/>
          <p14:tracePt t="33544" x="5619750" y="4197350"/>
          <p14:tracePt t="33546" x="5657850" y="4165600"/>
          <p14:tracePt t="33561" x="5937250" y="3917950"/>
          <p14:tracePt t="33578" x="6267450" y="3663950"/>
          <p14:tracePt t="33580" x="6305550" y="3638550"/>
          <p14:tracePt t="33595" x="6515100" y="3505200"/>
          <p14:tracePt t="33611" x="6680200" y="3416300"/>
          <p14:tracePt t="33628" x="6756400" y="3371850"/>
          <p14:tracePt t="33629" x="6762750" y="3365500"/>
          <p14:tracePt t="33645" x="6800850" y="3340100"/>
          <p14:tracePt t="33661" x="6826250" y="3308350"/>
          <p14:tracePt t="33678" x="6838950" y="3289300"/>
          <p14:tracePt t="33695" x="6851650" y="3270250"/>
          <p14:tracePt t="33728" x="6851650" y="3263900"/>
          <p14:tracePt t="33748" x="6858000" y="3257550"/>
          <p14:tracePt t="33761" x="6870700" y="3244850"/>
          <p14:tracePt t="33778" x="6889750" y="3219450"/>
          <p14:tracePt t="33795" x="6915150" y="3194050"/>
          <p14:tracePt t="33811" x="6940550" y="3162300"/>
          <p14:tracePt t="33828" x="6953250" y="3143250"/>
          <p14:tracePt t="33845" x="6959600" y="3143250"/>
          <p14:tracePt t="33864" x="6965950" y="3143250"/>
          <p14:tracePt t="33901" x="6959600" y="3149600"/>
          <p14:tracePt t="33907" x="6953250" y="3162300"/>
          <p14:tracePt t="33913" x="6946900" y="3175000"/>
          <p14:tracePt t="33929" x="6927850" y="3194050"/>
          <p14:tracePt t="33946" x="6908800" y="3225800"/>
          <p14:tracePt t="33950" x="6902450" y="3232150"/>
          <p14:tracePt t="33962" x="6889750" y="3257550"/>
          <p14:tracePt t="33969" x="6877050" y="3276600"/>
          <p14:tracePt t="33979" x="6864350" y="3302000"/>
          <p14:tracePt t="33995" x="6845300" y="3371850"/>
          <p14:tracePt t="34012" x="6819900" y="3473450"/>
          <p14:tracePt t="34029" x="6800850" y="3606800"/>
          <p14:tracePt t="34031" x="6794500" y="3644900"/>
          <p14:tracePt t="34045" x="6775450" y="3790950"/>
          <p14:tracePt t="34062" x="6750050" y="4044950"/>
          <p14:tracePt t="34079" x="6743700" y="4292600"/>
          <p14:tracePt t="34095" x="6743700" y="4552950"/>
          <p14:tracePt t="34112" x="6762750" y="4832350"/>
          <p14:tracePt t="34117" x="6775450" y="4914900"/>
          <p14:tracePt t="34129" x="6794500" y="5054600"/>
          <p14:tracePt t="34145" x="6826250" y="5251450"/>
          <p14:tracePt t="34149" x="6838950" y="5321300"/>
          <p14:tracePt t="34162" x="6858000" y="5435600"/>
          <p14:tracePt t="34180" x="6877050" y="5581650"/>
          <p14:tracePt t="34185" x="6883400" y="5626100"/>
          <p14:tracePt t="34195" x="6883400" y="5670550"/>
          <p14:tracePt t="34213" x="6877050" y="5734050"/>
          <p14:tracePt t="34229" x="6819900" y="5772150"/>
          <p14:tracePt t="34231" x="6800850" y="5772150"/>
          <p14:tracePt t="34245" x="6731000" y="5765800"/>
          <p14:tracePt t="34262" x="6629400" y="5695950"/>
          <p14:tracePt t="34264" x="6623050" y="5683250"/>
          <p14:tracePt t="34279" x="6584950" y="5594350"/>
          <p14:tracePt t="34281" x="6584950" y="5568950"/>
          <p14:tracePt t="34295" x="6584950" y="5562600"/>
          <p14:tracePt t="34329" x="6584950" y="5556250"/>
          <p14:tracePt t="34484" x="6559550" y="5556250"/>
          <p14:tracePt t="34501" x="6559550" y="5575300"/>
          <p14:tracePt t="34513" x="6572250" y="5588000"/>
          <p14:tracePt t="34531" x="6597650" y="5607050"/>
          <p14:tracePt t="34550" x="6661150" y="5664200"/>
          <p14:tracePt t="34559" x="6692900" y="5708650"/>
          <p14:tracePt t="34570" x="6718300" y="5759450"/>
          <p14:tracePt t="34579" x="6737350" y="5797550"/>
          <p14:tracePt t="34595" x="6756400" y="5867400"/>
          <p14:tracePt t="34612" x="6762750" y="5918200"/>
          <p14:tracePt t="34629" x="6769100" y="5943600"/>
          <p14:tracePt t="34645" x="6769100" y="5962650"/>
          <p14:tracePt t="34662" x="6769100" y="5975350"/>
          <p14:tracePt t="34680" x="6769100" y="5994400"/>
          <p14:tracePt t="34696" x="6769100" y="6019800"/>
          <p14:tracePt t="34712" x="6769100" y="6051550"/>
          <p14:tracePt t="34729" x="6769100" y="6076950"/>
          <p14:tracePt t="34745" x="6769100" y="6102350"/>
          <p14:tracePt t="34763" x="6769100" y="6121400"/>
          <p14:tracePt t="34779" x="6769100" y="6146800"/>
          <p14:tracePt t="34781" x="6769100" y="6153150"/>
          <p14:tracePt t="34796" x="6756400" y="6184900"/>
          <p14:tracePt t="34813" x="6743700" y="6216650"/>
          <p14:tracePt t="34829" x="6731000" y="6248400"/>
          <p14:tracePt t="34831" x="6724650" y="6261100"/>
          <p14:tracePt t="34846" x="6718300" y="6292850"/>
          <p14:tracePt t="34863" x="6711950" y="6324600"/>
          <p14:tracePt t="34879" x="6705600" y="6375400"/>
          <p14:tracePt t="34880" x="6705600" y="6381750"/>
          <p14:tracePt t="34895" x="6705600" y="6419850"/>
          <p14:tracePt t="34912" x="6699250" y="6470650"/>
          <p14:tracePt t="34929" x="6699250" y="6515100"/>
          <p14:tracePt t="34931" x="6699250" y="6521450"/>
          <p14:tracePt t="34946" x="6699250" y="6546850"/>
          <p14:tracePt t="34962" x="6699250" y="6565900"/>
          <p14:tracePt t="34979" x="6699250" y="6572250"/>
          <p14:tracePt t="34996" x="6699250" y="6578600"/>
          <p14:tracePt t="35013" x="6686550" y="6584950"/>
          <p14:tracePt t="35029" x="6686550" y="6591300"/>
          <p14:tracePt t="35046" x="6680200" y="6597650"/>
          <p14:tracePt t="35081" x="6680200" y="6604000"/>
          <p14:tracePt t="35097" x="6680200" y="6610350"/>
          <p14:tracePt t="35122" x="6673850" y="6616700"/>
          <p14:tracePt t="35135" x="6673850" y="6623050"/>
          <p14:tracePt t="35150" x="6673850" y="6635750"/>
          <p14:tracePt t="35166" x="6673850" y="6642100"/>
          <p14:tracePt t="35196" x="6673850" y="6648450"/>
          <p14:tracePt t="35410" x="6673850" y="6642100"/>
          <p14:tracePt t="35447" x="6673850" y="6635750"/>
          <p14:tracePt t="35470" x="6673850" y="6629400"/>
          <p14:tracePt t="35486" x="6673850" y="6623050"/>
          <p14:tracePt t="35499" x="6673850" y="6616700"/>
          <p14:tracePt t="35512" x="6680200" y="6604000"/>
          <p14:tracePt t="35532" x="6680200" y="6591300"/>
          <p14:tracePt t="35544" x="6692900" y="6578600"/>
          <p14:tracePt t="35554" x="6692900" y="6572250"/>
          <p14:tracePt t="35577" x="6692900" y="6565900"/>
          <p14:tracePt t="35614" x="6699250" y="6559550"/>
          <p14:tracePt t="35636" x="6699250" y="6553200"/>
          <p14:tracePt t="35678" x="6699250" y="6546850"/>
          <p14:tracePt t="35855" x="6699250" y="6540500"/>
          <p14:tracePt t="35863" x="6705600" y="6540500"/>
          <p14:tracePt t="36102" x="6705600" y="6534150"/>
          <p14:tracePt t="36120" x="6705600" y="6527800"/>
          <p14:tracePt t="36130" x="6711950" y="6521450"/>
          <p14:tracePt t="36154" x="6718300" y="6515100"/>
          <p14:tracePt t="36730" x="6724650" y="6515100"/>
          <p14:tracePt t="36744" x="6724650" y="6508750"/>
          <p14:tracePt t="36763" x="6731000" y="6496050"/>
          <p14:tracePt t="36781" x="6737350" y="6483350"/>
          <p14:tracePt t="36796" x="6743700" y="6464300"/>
          <p14:tracePt t="36808" x="6743700" y="6457950"/>
          <p14:tracePt t="36814" x="6743700" y="6451600"/>
          <p14:tracePt t="36831" x="6743700" y="6432550"/>
          <p14:tracePt t="36847" x="6743700" y="6407150"/>
          <p14:tracePt t="36866" x="6737350" y="6369050"/>
          <p14:tracePt t="36889" x="6692900" y="6337300"/>
          <p14:tracePt t="36910" x="6692900" y="6330950"/>
          <p14:tracePt t="37378" x="6699250" y="6337300"/>
          <p14:tracePt t="37390" x="6705600" y="6337300"/>
          <p14:tracePt t="37404" x="6724650" y="6337300"/>
          <p14:tracePt t="37417" x="6737350" y="6337300"/>
          <p14:tracePt t="37434" x="6762750" y="6337300"/>
          <p14:tracePt t="37451" x="6781800" y="6337300"/>
          <p14:tracePt t="37465" x="6800850" y="6337300"/>
          <p14:tracePt t="37481" x="6813550" y="6337300"/>
          <p14:tracePt t="37500" x="6826250" y="6330950"/>
          <p14:tracePt t="37516" x="6826250" y="6324600"/>
          <p14:tracePt t="37532" x="6832600" y="6324600"/>
          <p14:tracePt t="37550" x="6838950" y="6318250"/>
          <p14:tracePt t="37566" x="6845300" y="6318250"/>
          <p14:tracePt t="37594" x="6851650" y="6318250"/>
          <p14:tracePt t="37607" x="6864350" y="6318250"/>
          <p14:tracePt t="37633" x="6883400" y="6318250"/>
          <p14:tracePt t="37649" x="6902450" y="6318250"/>
          <p14:tracePt t="37667" x="6927850" y="6318250"/>
          <p14:tracePt t="37671" x="6946900" y="6318250"/>
          <p14:tracePt t="37683" x="6972300" y="6318250"/>
          <p14:tracePt t="37700" x="7035800" y="6318250"/>
          <p14:tracePt t="37716" x="7131050" y="6305550"/>
          <p14:tracePt t="37732" x="7245350" y="6299200"/>
          <p14:tracePt t="37748" x="7340600" y="6292850"/>
          <p14:tracePt t="37749" x="7359650" y="6286500"/>
          <p14:tracePt t="37765" x="7461250" y="6280150"/>
          <p14:tracePt t="37783" x="7550150" y="6273800"/>
          <p14:tracePt t="37804" x="7683500" y="6248400"/>
          <p14:tracePt t="37811" x="7740650" y="6242050"/>
          <p14:tracePt t="37829" x="7854950" y="6203950"/>
          <p14:tracePt t="37846" x="7981950" y="6172200"/>
          <p14:tracePt t="37849" x="8001000" y="6159500"/>
          <p14:tracePt t="37856" x="8064500" y="6140450"/>
          <p14:tracePt t="37865" x="8140700" y="6121400"/>
          <p14:tracePt t="37882" x="8267700" y="6076950"/>
          <p14:tracePt t="37900" x="8375650" y="6032500"/>
          <p14:tracePt t="37920" x="8509000" y="5975350"/>
          <p14:tracePt t="37925" x="8540750" y="5949950"/>
          <p14:tracePt t="37939" x="8604250" y="5911850"/>
          <p14:tracePt t="37952" x="8680450" y="5861050"/>
          <p14:tracePt t="37965" x="8750300" y="5810250"/>
          <p14:tracePt t="37970" x="8782050" y="5791200"/>
          <p14:tracePt t="37982" x="8839200" y="5746750"/>
          <p14:tracePt t="37999" x="8934450" y="5676900"/>
          <p14:tracePt t="38015" x="9061450" y="5594350"/>
          <p14:tracePt t="42610" x="9137650" y="4546600"/>
          <p14:tracePt t="42619" x="9042400" y="4540250"/>
          <p14:tracePt t="42629" x="8947150" y="4533900"/>
          <p14:tracePt t="42641" x="8839200" y="4533900"/>
          <p14:tracePt t="42645" x="8794750" y="4533900"/>
          <p14:tracePt t="42655" x="8737600" y="4533900"/>
          <p14:tracePt t="42671" x="8572500" y="4521200"/>
          <p14:tracePt t="42687" x="8413750" y="4508500"/>
          <p14:tracePt t="42690" x="8375650" y="4502150"/>
          <p14:tracePt t="42704" x="8229600" y="4483100"/>
          <p14:tracePt t="42707" x="8172450" y="4476750"/>
          <p14:tracePt t="42721" x="7981950" y="4457700"/>
          <p14:tracePt t="42737" x="7620000" y="4419600"/>
          <p14:tracePt t="42743" x="7378700" y="4387850"/>
          <p14:tracePt t="42755" x="6934200" y="4324350"/>
          <p14:tracePt t="42771" x="6286500" y="4210050"/>
          <p14:tracePt t="42775" x="6070600" y="4171950"/>
          <p14:tracePt t="42787" x="5137150" y="3994150"/>
          <p14:tracePt t="42789" x="5003800" y="3968750"/>
          <p14:tracePt t="42804" x="3911600" y="3759200"/>
          <p14:tracePt t="42820" x="2628900" y="3473450"/>
          <p14:tracePt t="42823" x="2336800" y="3409950"/>
          <p14:tracePt t="42837" x="1568450" y="3213100"/>
          <p14:tracePt t="42854" x="660400" y="2952750"/>
          <p14:tracePt t="42870" x="203200" y="2781300"/>
          <p14:tracePt t="43192" x="6350" y="2146300"/>
          <p14:tracePt t="43195" x="63500" y="2159000"/>
          <p14:tracePt t="43204" x="152400" y="2159000"/>
          <p14:tracePt t="43221" x="311150" y="2159000"/>
          <p14:tracePt t="43237" x="482600" y="2133600"/>
          <p14:tracePt t="43239" x="495300" y="2133600"/>
          <p14:tracePt t="43254" x="647700" y="2101850"/>
          <p14:tracePt t="43271" x="838200" y="2076450"/>
          <p14:tracePt t="43287" x="1022350" y="2057400"/>
          <p14:tracePt t="43289" x="1041400" y="2051050"/>
          <p14:tracePt t="43304" x="1143000" y="2038350"/>
          <p14:tracePt t="43321" x="1225550" y="2025650"/>
          <p14:tracePt t="43337" x="1295400" y="2019300"/>
          <p14:tracePt t="43354" x="1320800" y="2019300"/>
          <p14:tracePt t="43371" x="1327150" y="2019300"/>
          <p14:tracePt t="43387" x="1327150" y="201295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82"/>
            <a:ext cx="8229600" cy="1143000"/>
          </a:xfrm>
        </p:spPr>
        <p:txBody>
          <a:bodyPr/>
          <a:lstStyle/>
          <a:p>
            <a:pPr marL="0" lvl="0" indent="0">
              <a:buNone/>
            </a:pPr>
            <a:r>
              <a:rPr dirty="0"/>
              <a:t>Team</a:t>
            </a:r>
          </a:p>
        </p:txBody>
      </p:sp>
      <p:sp>
        <p:nvSpPr>
          <p:cNvPr id="3" name="Content Placeholder 2"/>
          <p:cNvSpPr>
            <a:spLocks noGrp="1"/>
          </p:cNvSpPr>
          <p:nvPr>
            <p:ph idx="1"/>
          </p:nvPr>
        </p:nvSpPr>
        <p:spPr>
          <a:xfrm>
            <a:off x="457200" y="662390"/>
            <a:ext cx="8229600" cy="1051562"/>
          </a:xfrm>
        </p:spPr>
        <p:txBody>
          <a:bodyPr>
            <a:normAutofit fontScale="70000" lnSpcReduction="20000"/>
          </a:bodyPr>
          <a:lstStyle/>
          <a:p>
            <a:pPr marL="0" lvl="0" indent="0">
              <a:spcBef>
                <a:spcPts val="3000"/>
              </a:spcBef>
              <a:buNone/>
            </a:pPr>
            <a:r>
              <a:rPr b="1" dirty="0"/>
              <a:t>Ram, Cowboy and all</a:t>
            </a:r>
          </a:p>
          <a:p>
            <a:pPr lvl="1"/>
            <a:r>
              <a:rPr dirty="0"/>
              <a:t>all: most paid position quarterback</a:t>
            </a:r>
          </a:p>
          <a:p>
            <a:pPr lvl="1"/>
            <a:r>
              <a:rPr lang="en-US" dirty="0"/>
              <a:t>Dolphins </a:t>
            </a:r>
            <a:r>
              <a:rPr dirty="0"/>
              <a:t>and </a:t>
            </a:r>
            <a:r>
              <a:rPr lang="en-US" dirty="0"/>
              <a:t>Ravens</a:t>
            </a:r>
            <a:r>
              <a:rPr dirty="0"/>
              <a:t>: </a:t>
            </a:r>
            <a:r>
              <a:rPr lang="en-US" b="1" dirty="0"/>
              <a:t>safety</a:t>
            </a:r>
            <a:endParaRPr b="1" dirty="0"/>
          </a:p>
        </p:txBody>
      </p:sp>
      <p:pic>
        <p:nvPicPr>
          <p:cNvPr id="6" name="Picture 5">
            <a:extLst>
              <a:ext uri="{FF2B5EF4-FFF2-40B4-BE49-F238E27FC236}">
                <a16:creationId xmlns:a16="http://schemas.microsoft.com/office/drawing/2014/main" id="{84F3C394-9203-472C-90F3-E31E049E26E0}"/>
              </a:ext>
            </a:extLst>
          </p:cNvPr>
          <p:cNvPicPr>
            <a:picLocks noChangeAspect="1"/>
          </p:cNvPicPr>
          <p:nvPr/>
        </p:nvPicPr>
        <p:blipFill>
          <a:blip r:embed="rId5"/>
          <a:stretch>
            <a:fillRect/>
          </a:stretch>
        </p:blipFill>
        <p:spPr>
          <a:xfrm>
            <a:off x="1108694" y="1596377"/>
            <a:ext cx="6926611" cy="5300978"/>
          </a:xfrm>
          <a:prstGeom prst="rect">
            <a:avLst/>
          </a:prstGeom>
        </p:spPr>
      </p:pic>
      <p:pic>
        <p:nvPicPr>
          <p:cNvPr id="10" name="Audio 9">
            <a:hlinkClick r:id="" action="ppaction://media"/>
            <a:extLst>
              <a:ext uri="{FF2B5EF4-FFF2-40B4-BE49-F238E27FC236}">
                <a16:creationId xmlns:a16="http://schemas.microsoft.com/office/drawing/2014/main" id="{37B8EAE3-02A1-47A8-9E9F-DE8891BEEB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841"/>
    </mc:Choice>
    <mc:Fallback xmlns="">
      <p:transition spd="slow" advTm="28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347" x="9086850" y="4908550"/>
          <p14:tracePt t="471" x="9093200" y="4908550"/>
          <p14:tracePt t="477" x="9105900" y="4908550"/>
          <p14:tracePt t="481" x="9124950" y="4902200"/>
          <p14:tracePt t="21003" x="9118600" y="3924300"/>
          <p14:tracePt t="21005" x="9112250" y="3924300"/>
          <p14:tracePt t="21016" x="9086850" y="3905250"/>
          <p14:tracePt t="21024" x="9086850" y="3898900"/>
          <p14:tracePt t="21035" x="9080500" y="3898900"/>
          <p14:tracePt t="21251" x="9074150" y="3886200"/>
          <p14:tracePt t="21257" x="9061450" y="3879850"/>
          <p14:tracePt t="21269" x="9017000" y="3854450"/>
          <p14:tracePt t="21285" x="8921750" y="3790950"/>
          <p14:tracePt t="21287" x="8877300" y="3778250"/>
          <p14:tracePt t="21302" x="8724900" y="3708400"/>
          <p14:tracePt t="21305" x="8674100" y="3689350"/>
          <p14:tracePt t="21319" x="8509000" y="3644900"/>
          <p14:tracePt t="21335" x="8248650" y="3568700"/>
          <p14:tracePt t="21352" x="8013700" y="3486150"/>
          <p14:tracePt t="21353" x="7981950" y="3473450"/>
          <p14:tracePt t="21369" x="7791450" y="3390900"/>
          <p14:tracePt t="21372" x="7727950" y="3359150"/>
          <p14:tracePt t="21385" x="7581900" y="3276600"/>
          <p14:tracePt t="21388" x="7537450" y="3244850"/>
          <p14:tracePt t="21402" x="7397750" y="3155950"/>
          <p14:tracePt t="21419" x="7296150" y="3060700"/>
          <p14:tracePt t="21425" x="7264400" y="3022600"/>
          <p14:tracePt t="21436" x="7239000" y="2984500"/>
          <p14:tracePt t="21442" x="7226300" y="2952750"/>
          <p14:tracePt t="21452" x="7213600" y="2901950"/>
          <p14:tracePt t="21469" x="7194550" y="2838450"/>
          <p14:tracePt t="21471" x="7194550" y="2819400"/>
          <p14:tracePt t="21485" x="7175500" y="2781300"/>
          <p14:tracePt t="21502" x="7156450" y="2736850"/>
          <p14:tracePt t="21519" x="7150100" y="2724150"/>
          <p14:tracePt t="21522" x="7150100" y="2717800"/>
          <p14:tracePt t="21550" x="7150100" y="2711450"/>
          <p14:tracePt t="21558" x="7150100" y="2705100"/>
          <p14:tracePt t="21574" x="7150100" y="2698750"/>
          <p14:tracePt t="21585" x="7143750" y="2686050"/>
          <p14:tracePt t="21602" x="7112000" y="2667000"/>
          <p14:tracePt t="21619" x="7080250" y="2654300"/>
          <p14:tracePt t="21635" x="7061200" y="2647950"/>
          <p14:tracePt t="21653" x="7054850" y="2647950"/>
          <p14:tracePt t="21669" x="7042150" y="2660650"/>
          <p14:tracePt t="21685" x="7029450" y="2698750"/>
          <p14:tracePt t="21703" x="7016750" y="2794000"/>
          <p14:tracePt t="21706" x="7016750" y="2819400"/>
          <p14:tracePt t="21719" x="7016750" y="2921000"/>
          <p14:tracePt t="21721" x="7016750" y="2959100"/>
          <p14:tracePt t="21735" x="7016750" y="3086100"/>
          <p14:tracePt t="21753" x="7016750" y="3213100"/>
          <p14:tracePt t="21755" x="7016750" y="3238500"/>
          <p14:tracePt t="21769" x="7010400" y="3327400"/>
          <p14:tracePt t="21786" x="7010400" y="3435350"/>
          <p14:tracePt t="21803" x="7010400" y="3517900"/>
          <p14:tracePt t="21806" x="7010400" y="3536950"/>
          <p14:tracePt t="21819" x="7010400" y="3587750"/>
          <p14:tracePt t="21822" x="7010400" y="3600450"/>
          <p14:tracePt t="21835" x="7010400" y="3651250"/>
          <p14:tracePt t="21852" x="7010400" y="3689350"/>
          <p14:tracePt t="21869" x="7010400" y="3714750"/>
          <p14:tracePt t="21885" x="7010400" y="3721100"/>
          <p14:tracePt t="21902" x="7016750" y="3721100"/>
          <p14:tracePt t="21919" x="7016750" y="3727450"/>
          <p14:tracePt t="21935" x="7016750" y="3733800"/>
          <p14:tracePt t="21953" x="7016750" y="3746500"/>
          <p14:tracePt t="21969" x="7016750" y="3771900"/>
          <p14:tracePt t="21970" x="7016750" y="3778250"/>
          <p14:tracePt t="21985" x="7016750" y="3816350"/>
          <p14:tracePt t="22002" x="7016750" y="3854450"/>
          <p14:tracePt t="22019" x="7016750" y="3892550"/>
          <p14:tracePt t="22035" x="7016750" y="3937000"/>
          <p14:tracePt t="22037" x="7016750" y="3949700"/>
          <p14:tracePt t="22052" x="7029450" y="3987800"/>
          <p14:tracePt t="22069" x="7042150" y="4044950"/>
          <p14:tracePt t="22071" x="7042150" y="4057650"/>
          <p14:tracePt t="22086" x="7054850" y="4108450"/>
          <p14:tracePt t="22102" x="7061200" y="4171950"/>
          <p14:tracePt t="22119" x="7073900" y="4248150"/>
          <p14:tracePt t="22136" x="7092950" y="4318000"/>
          <p14:tracePt t="22153" x="7099300" y="4381500"/>
          <p14:tracePt t="22169" x="7105650" y="4457700"/>
          <p14:tracePt t="22171" x="7105650" y="4470400"/>
          <p14:tracePt t="22187" x="7112000" y="4546600"/>
          <p14:tracePt t="22203" x="7118350" y="4610100"/>
          <p14:tracePt t="22219" x="7124700" y="4692650"/>
          <p14:tracePt t="22236" x="7137400" y="4762500"/>
          <p14:tracePt t="22253" x="7150100" y="4832350"/>
          <p14:tracePt t="22255" x="7156450" y="4851400"/>
          <p14:tracePt t="22269" x="7162800" y="4902200"/>
          <p14:tracePt t="22271" x="7162800" y="4914900"/>
          <p14:tracePt t="22286" x="7175500" y="4965700"/>
          <p14:tracePt t="22287" x="7175500" y="4972050"/>
          <p14:tracePt t="22303" x="7181850" y="5029200"/>
          <p14:tracePt t="22319" x="7194550" y="5080000"/>
          <p14:tracePt t="22321" x="7194550" y="5086350"/>
          <p14:tracePt t="22336" x="7200900" y="5111750"/>
          <p14:tracePt t="22353" x="7200900" y="5130800"/>
          <p14:tracePt t="22369" x="7194550" y="5207000"/>
          <p14:tracePt t="22371" x="7194550" y="5213350"/>
          <p14:tracePt t="22386" x="7169150" y="5295900"/>
          <p14:tracePt t="22403" x="7150100" y="5378450"/>
          <p14:tracePt t="22406" x="7137400" y="5397500"/>
          <p14:tracePt t="22419" x="7124700" y="5461000"/>
          <p14:tracePt t="22423" x="7124700" y="5480050"/>
          <p14:tracePt t="22437" x="7118350" y="5530850"/>
          <p14:tracePt t="22442" x="7118350" y="5543550"/>
          <p14:tracePt t="22453" x="7118350" y="5568950"/>
          <p14:tracePt t="22469" x="7118350" y="5594350"/>
          <p14:tracePt t="22471" x="7118350" y="5600700"/>
          <p14:tracePt t="22486" x="7118350" y="5607050"/>
          <p14:tracePt t="22503" x="7118350" y="5626100"/>
          <p14:tracePt t="22519" x="7124700" y="5638800"/>
          <p14:tracePt t="22536" x="7131050" y="5645150"/>
          <p14:tracePt t="22553" x="7137400" y="5645150"/>
          <p14:tracePt t="22569" x="7137400" y="5607050"/>
          <p14:tracePt t="22587" x="7137400" y="5600700"/>
          <p14:tracePt t="22886" x="7124700" y="5600700"/>
          <p14:tracePt t="22893" x="7124700" y="5607050"/>
          <p14:tracePt t="22904" x="7105650" y="5626100"/>
          <p14:tracePt t="22921" x="7099300" y="5651500"/>
          <p14:tracePt t="22937" x="7092950" y="5676900"/>
          <p14:tracePt t="22946" x="7080250" y="5695950"/>
          <p14:tracePt t="22955" x="7073900" y="5721350"/>
          <p14:tracePt t="22961" x="7067550" y="5727700"/>
          <p14:tracePt t="22971" x="7061200" y="5746750"/>
          <p14:tracePt t="22988" x="7048500" y="5778500"/>
          <p14:tracePt t="22993" x="7042150" y="5797550"/>
          <p14:tracePt t="23003" x="7035800" y="5822950"/>
          <p14:tracePt t="23020" x="7029450" y="5861050"/>
          <p14:tracePt t="23037" x="7023100" y="5892800"/>
          <p14:tracePt t="23053" x="7010400" y="5930900"/>
          <p14:tracePt t="23070" x="7004050" y="5962650"/>
          <p14:tracePt t="23087" x="6997700" y="6000750"/>
          <p14:tracePt t="23103" x="6997700" y="6038850"/>
          <p14:tracePt t="23120" x="6997700" y="6089650"/>
          <p14:tracePt t="23137" x="6997700" y="6127750"/>
          <p14:tracePt t="23153" x="7010400" y="6178550"/>
          <p14:tracePt t="23170" x="7023100" y="6203950"/>
          <p14:tracePt t="23187" x="7042150" y="6229350"/>
          <p14:tracePt t="23203" x="7061200" y="6242050"/>
          <p14:tracePt t="23220" x="7080250" y="6248400"/>
          <p14:tracePt t="23237" x="7092950" y="6248400"/>
          <p14:tracePt t="23253" x="7105650" y="6248400"/>
          <p14:tracePt t="23271" x="7131050" y="6248400"/>
          <p14:tracePt t="23287" x="7156450" y="6216650"/>
          <p14:tracePt t="23303" x="7194550" y="6172200"/>
          <p14:tracePt t="23320" x="7226300" y="6102350"/>
          <p14:tracePt t="23337" x="7245350" y="6038850"/>
          <p14:tracePt t="23339" x="7251700" y="6019800"/>
          <p14:tracePt t="23353" x="7258050" y="5981700"/>
          <p14:tracePt t="23370" x="7264400" y="5924550"/>
          <p14:tracePt t="23387" x="7264400" y="5880100"/>
          <p14:tracePt t="23404" x="7264400" y="5810250"/>
          <p14:tracePt t="23406" x="7264400" y="5797550"/>
          <p14:tracePt t="23421" x="7264400" y="5740400"/>
          <p14:tracePt t="23438" x="7258050" y="5689600"/>
          <p14:tracePt t="23440" x="7258050" y="5683250"/>
          <p14:tracePt t="23454" x="7258050" y="5657850"/>
          <p14:tracePt t="23456" x="7258050" y="5651500"/>
          <p14:tracePt t="23470" x="7258050" y="5626100"/>
          <p14:tracePt t="23487" x="7258050" y="5594350"/>
          <p14:tracePt t="23504" x="7258050" y="5562600"/>
          <p14:tracePt t="23521" x="7251700" y="5530850"/>
          <p14:tracePt t="23537" x="7251700" y="5492750"/>
          <p14:tracePt t="23554" x="7245350" y="5454650"/>
          <p14:tracePt t="23571" x="7239000" y="5422900"/>
          <p14:tracePt t="23574" x="7239000" y="5416550"/>
          <p14:tracePt t="23587" x="7232650" y="5397500"/>
          <p14:tracePt t="23604" x="7219950" y="5378450"/>
          <p14:tracePt t="23621" x="7213600" y="5359400"/>
          <p14:tracePt t="23637" x="7207250" y="5353050"/>
          <p14:tracePt t="23654" x="7200900" y="5340350"/>
          <p14:tracePt t="23672" x="7194550" y="5340350"/>
          <p14:tracePt t="23688" x="7181850" y="5334000"/>
          <p14:tracePt t="23706" x="7169150" y="5334000"/>
          <p14:tracePt t="23721" x="7150100" y="5340350"/>
          <p14:tracePt t="23738" x="7124700" y="5359400"/>
          <p14:tracePt t="23741" x="7118350" y="5372100"/>
          <p14:tracePt t="23755" x="7105650" y="5384800"/>
          <p14:tracePt t="23772" x="7086600" y="5410200"/>
          <p14:tracePt t="23788" x="7073900" y="5429250"/>
          <p14:tracePt t="23805" x="7061200" y="5454650"/>
          <p14:tracePt t="23807" x="7061200" y="5461000"/>
          <p14:tracePt t="23820" x="7054850" y="5480050"/>
          <p14:tracePt t="23837" x="7042150" y="5518150"/>
          <p14:tracePt t="23854" x="7035800" y="5562600"/>
          <p14:tracePt t="23870" x="7035800" y="5607050"/>
          <p14:tracePt t="23872" x="7035800" y="5619750"/>
          <p14:tracePt t="23887" x="7035800" y="5651500"/>
          <p14:tracePt t="23904" x="7035800" y="5683250"/>
          <p14:tracePt t="23920" x="7048500" y="5708650"/>
          <p14:tracePt t="23923" x="7048500" y="5715000"/>
          <p14:tracePt t="23937" x="7061200" y="5740400"/>
          <p14:tracePt t="23942" x="7061200" y="5746750"/>
          <p14:tracePt t="23954" x="7067550" y="5765800"/>
          <p14:tracePt t="23971" x="7080250" y="5784850"/>
          <p14:tracePt t="23987" x="7086600" y="5816600"/>
          <p14:tracePt t="24004" x="7092950" y="5848350"/>
          <p14:tracePt t="24021" x="7099300" y="5873750"/>
          <p14:tracePt t="24037" x="7105650" y="5899150"/>
          <p14:tracePt t="24054" x="7112000" y="5911850"/>
          <p14:tracePt t="24071" x="7112000" y="5924550"/>
          <p14:tracePt t="24072" x="7118350" y="5930900"/>
          <p14:tracePt t="24122" x="7118350" y="5937250"/>
          <p14:tracePt t="24190" x="7131050" y="5930900"/>
          <p14:tracePt t="24204" x="7143750" y="5924550"/>
          <p14:tracePt t="24222" x="7156450" y="5911850"/>
          <p14:tracePt t="24243" x="7181850" y="5886450"/>
          <p14:tracePt t="24249" x="7181850" y="5880100"/>
          <p14:tracePt t="24261" x="7181850" y="5848350"/>
          <p14:tracePt t="24273" x="7181850" y="5822950"/>
          <p14:tracePt t="24275" x="7181850" y="5816600"/>
          <p14:tracePt t="24288" x="7175500" y="5816600"/>
          <p14:tracePt t="24962" x="7175500" y="5822950"/>
          <p14:tracePt t="24996" x="7175500" y="5829300"/>
          <p14:tracePt t="25010" x="7175500" y="5835650"/>
          <p14:tracePt t="25041" x="7175500" y="584200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0" lvl="0" indent="0">
              <a:buNone/>
            </a:pPr>
            <a:r>
              <a:rPr lang="pt-BR" sz="3600" b="1" dirty="0" err="1"/>
              <a:t>F</a:t>
            </a:r>
            <a:r>
              <a:rPr sz="3600" b="1" dirty="0" err="1"/>
              <a:t>ree</a:t>
            </a:r>
            <a:r>
              <a:rPr sz="3600" b="1" dirty="0"/>
              <a:t> agency players </a:t>
            </a:r>
            <a:r>
              <a:rPr lang="pt-BR" sz="3600" b="1" dirty="0" err="1"/>
              <a:t>x</a:t>
            </a:r>
            <a:r>
              <a:rPr sz="3600" b="1" dirty="0"/>
              <a:t> </a:t>
            </a:r>
            <a:r>
              <a:rPr lang="pt-BR" sz="3600" b="1" dirty="0"/>
              <a:t>Y</a:t>
            </a:r>
            <a:r>
              <a:rPr sz="3600" b="1" dirty="0"/>
              <a:t>ear</a:t>
            </a:r>
          </a:p>
        </p:txBody>
      </p:sp>
      <p:pic>
        <p:nvPicPr>
          <p:cNvPr id="3" name="Picture 1" descr="ppt_Jose_files/figure-pptx/unnamed-chunk-2-1.png"/>
          <p:cNvPicPr>
            <a:picLocks noGrp="1" noChangeAspect="1"/>
          </p:cNvPicPr>
          <p:nvPr/>
        </p:nvPicPr>
        <p:blipFill>
          <a:blip r:embed="rId6"/>
          <a:stretch>
            <a:fillRect/>
          </a:stretch>
        </p:blipFill>
        <p:spPr bwMode="auto">
          <a:xfrm>
            <a:off x="1752600" y="1600200"/>
            <a:ext cx="5651500" cy="4521200"/>
          </a:xfrm>
          <a:prstGeom prst="rect">
            <a:avLst/>
          </a:prstGeom>
          <a:noFill/>
          <a:ln w="9525">
            <a:noFill/>
            <a:headEnd/>
            <a:tailEnd/>
          </a:ln>
        </p:spPr>
      </p:pic>
      <p:sp>
        <p:nvSpPr>
          <p:cNvPr id="4" name="Rectangle 3">
            <a:extLst>
              <a:ext uri="{FF2B5EF4-FFF2-40B4-BE49-F238E27FC236}">
                <a16:creationId xmlns:a16="http://schemas.microsoft.com/office/drawing/2014/main" id="{1C405152-C504-1C47-84C4-05EC34F89FC3}"/>
              </a:ext>
            </a:extLst>
          </p:cNvPr>
          <p:cNvSpPr/>
          <p:nvPr/>
        </p:nvSpPr>
        <p:spPr>
          <a:xfrm>
            <a:off x="1852862" y="6214030"/>
            <a:ext cx="7916779" cy="369332"/>
          </a:xfrm>
          <a:prstGeom prst="rect">
            <a:avLst/>
          </a:prstGeom>
        </p:spPr>
        <p:txBody>
          <a:bodyPr wrap="square">
            <a:spAutoFit/>
          </a:bodyPr>
          <a:lstStyle/>
          <a:p>
            <a:pPr marL="742950" lvl="1" indent="-285750">
              <a:buFont typeface="Arial" panose="020B0604020202020204" pitchFamily="34" charset="0"/>
              <a:buChar char="•"/>
            </a:pPr>
            <a:r>
              <a:rPr lang="en-US" dirty="0"/>
              <a:t>There will be ~5,000 free agency players by 2022</a:t>
            </a:r>
          </a:p>
        </p:txBody>
      </p:sp>
      <p:cxnSp>
        <p:nvCxnSpPr>
          <p:cNvPr id="6" name="Straight Connector 5">
            <a:extLst>
              <a:ext uri="{FF2B5EF4-FFF2-40B4-BE49-F238E27FC236}">
                <a16:creationId xmlns:a16="http://schemas.microsoft.com/office/drawing/2014/main" id="{455503AC-478F-064A-A2AD-544F33999A7C}"/>
              </a:ext>
            </a:extLst>
          </p:cNvPr>
          <p:cNvCxnSpPr>
            <a:cxnSpLocks/>
          </p:cNvCxnSpPr>
          <p:nvPr/>
        </p:nvCxnSpPr>
        <p:spPr>
          <a:xfrm>
            <a:off x="2550695" y="5794744"/>
            <a:ext cx="2861277"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1E9135A-8051-5846-B43A-7E6BA837339B}"/>
              </a:ext>
            </a:extLst>
          </p:cNvPr>
          <p:cNvCxnSpPr>
            <a:cxnSpLocks/>
          </p:cNvCxnSpPr>
          <p:nvPr/>
        </p:nvCxnSpPr>
        <p:spPr>
          <a:xfrm>
            <a:off x="3732028" y="1860698"/>
            <a:ext cx="3413051" cy="3189767"/>
          </a:xfrm>
          <a:prstGeom prst="straightConnector1">
            <a:avLst/>
          </a:prstGeom>
          <a:ln w="38100">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23" name="Video 22">
            <a:hlinkClick r:id="" action="ppaction://media"/>
            <a:extLst>
              <a:ext uri="{FF2B5EF4-FFF2-40B4-BE49-F238E27FC236}">
                <a16:creationId xmlns:a16="http://schemas.microsoft.com/office/drawing/2014/main" id="{50BA0B8A-A985-5145-856E-8D027F32546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292856" y="3860800"/>
            <a:ext cx="2286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2535"/>
    </mc:Choice>
    <mc:Fallback xmlns="">
      <p:transition spd="slow" advTm="52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3"/>
                </p:tgtEl>
              </p:cMediaNode>
            </p:video>
            <p:seq concurrent="1" nextAc="seek">
              <p:cTn id="19" restart="whenNotActive" fill="hold" evtFilter="cancelBubble" nodeType="interactiveSeq">
                <p:stCondLst>
                  <p:cond evt="onClick" delay="0">
                    <p:tgtEl>
                      <p:spTgt spid="23"/>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18"/>
            <a:ext cx="8229600" cy="1143000"/>
          </a:xfrm>
        </p:spPr>
        <p:txBody>
          <a:bodyPr>
            <a:normAutofit/>
          </a:bodyPr>
          <a:lstStyle/>
          <a:p>
            <a:pPr marL="0" lvl="0" indent="0">
              <a:buNone/>
            </a:pPr>
            <a:r>
              <a:rPr sz="3600" b="1" dirty="0"/>
              <a:t>20 MVP </a:t>
            </a:r>
            <a:r>
              <a:rPr lang="pt-BR" sz="3600" b="1" dirty="0" err="1"/>
              <a:t>list</a:t>
            </a:r>
            <a:endParaRPr sz="3600" b="1" dirty="0"/>
          </a:p>
        </p:txBody>
      </p:sp>
      <p:sp>
        <p:nvSpPr>
          <p:cNvPr id="3" name="Content Placeholder 2"/>
          <p:cNvSpPr>
            <a:spLocks noGrp="1"/>
          </p:cNvSpPr>
          <p:nvPr>
            <p:ph idx="1"/>
          </p:nvPr>
        </p:nvSpPr>
        <p:spPr>
          <a:xfrm>
            <a:off x="998621" y="1166018"/>
            <a:ext cx="8229600" cy="4525963"/>
          </a:xfrm>
        </p:spPr>
        <p:txBody>
          <a:bodyPr>
            <a:noAutofit/>
          </a:bodyPr>
          <a:lstStyle/>
          <a:p>
            <a:pPr lvl="0" indent="0">
              <a:buNone/>
            </a:pPr>
            <a:r>
              <a:rPr sz="1400" dirty="0">
                <a:latin typeface="Courier"/>
              </a:rPr>
              <a:t>##                </a:t>
            </a:r>
            <a:r>
              <a:rPr sz="1400" b="1" dirty="0">
                <a:latin typeface="Courier"/>
              </a:rPr>
              <a:t>player </a:t>
            </a:r>
            <a:r>
              <a:rPr sz="1400" dirty="0">
                <a:latin typeface="Courier"/>
              </a:rPr>
              <a:t>              </a:t>
            </a:r>
            <a:r>
              <a:rPr sz="1400" b="1" dirty="0">
                <a:latin typeface="Courier"/>
              </a:rPr>
              <a:t>position  </a:t>
            </a:r>
            <a:r>
              <a:rPr sz="1400" dirty="0">
                <a:latin typeface="Courier"/>
              </a:rPr>
              <a:t>   </a:t>
            </a:r>
            <a:r>
              <a:rPr sz="1400" b="1" dirty="0">
                <a:latin typeface="Courier"/>
              </a:rPr>
              <a:t>team</a:t>
            </a:r>
            <a:r>
              <a:rPr sz="1400" dirty="0">
                <a:latin typeface="Courier"/>
              </a:rPr>
              <a:t>
## 1           Matt Ryan            quarterback  Falcons
## 2      Russell Wilson            quarterback Seahawks
## 3       Aaron Rodgers            quarterback  Packers
## 4        Kirk Cousins            quarterback  Vikings
## 5       Matt Stafford            quarterback    Lions
## 6         Khalil Mack 4-3-outside-linebacker    Bears
## 7        Aaron Donald         defensive-line     Rams
## 8         Andrew Luck            quarterback    Colts
## 9     Jimmy Garoppolo            quarterback    49ers
## 10         Alex Smith            quarterback Redskins
## 11         Derek </a:t>
            </a:r>
            <a:r>
              <a:rPr sz="1400" dirty="0" err="1">
                <a:latin typeface="Courier"/>
              </a:rPr>
              <a:t>Carr</a:t>
            </a:r>
            <a:r>
              <a:rPr sz="1400" dirty="0">
                <a:latin typeface="Courier"/>
              </a:rPr>
              <a:t>            quarterback  Raiders
## 12  Demarcus Lawrence         defensive-line  Cowboys
## 13         Von Miller 4-3-outside-linebacker  Broncos
## 14         Joe Flacco            quarterback  Broncos
## 15        Frank Clark         defensive-line   Chiefs
## 16       Trey Flowers         defensive-line    Lions
## 17 Odell Beckham, Jr.          wide-receiver   Browns
## 18      Philip Rivers            quarterback Chargers
## 19        Eli Manning            quarterback   Giants
## 20         Cam Newton            quarterback Panthers</a:t>
            </a:r>
          </a:p>
        </p:txBody>
      </p:sp>
      <p:sp>
        <p:nvSpPr>
          <p:cNvPr id="8" name="Rectangle 7">
            <a:extLst>
              <a:ext uri="{FF2B5EF4-FFF2-40B4-BE49-F238E27FC236}">
                <a16:creationId xmlns:a16="http://schemas.microsoft.com/office/drawing/2014/main" id="{6DA50322-5FC3-9A42-86C8-2F1AFFBACB8C}"/>
              </a:ext>
            </a:extLst>
          </p:cNvPr>
          <p:cNvSpPr/>
          <p:nvPr/>
        </p:nvSpPr>
        <p:spPr>
          <a:xfrm>
            <a:off x="1180214" y="1467293"/>
            <a:ext cx="6390167" cy="74427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R"/>
          </a:p>
        </p:txBody>
      </p:sp>
      <p:pic>
        <p:nvPicPr>
          <p:cNvPr id="10" name="Video 9">
            <a:hlinkClick r:id="" action="ppaction://media"/>
            <a:extLst>
              <a:ext uri="{FF2B5EF4-FFF2-40B4-BE49-F238E27FC236}">
                <a16:creationId xmlns:a16="http://schemas.microsoft.com/office/drawing/2014/main" id="{D017C817-C146-EE43-9D07-B83CEDC59B3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9228221" y="3825063"/>
            <a:ext cx="2286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3061"/>
    </mc:Choice>
    <mc:Fallback xmlns="">
      <p:transition spd="slow" advTm="53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0"/>
                </p:tgtEl>
              </p:cMediaNode>
            </p:video>
            <p:seq concurrent="1" nextAc="seek">
              <p:cTn id="13" restart="whenNotActive" fill="hold" evtFilter="cancelBubble" nodeType="interactiveSeq">
                <p:stCondLst>
                  <p:cond evt="onClick" delay="0">
                    <p:tgtEl>
                      <p:spTgt spid="10"/>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0"/>
                                        </p:tgtEl>
                                      </p:cBhvr>
                                    </p:cmd>
                                  </p:childTnLst>
                                </p:cTn>
                              </p:par>
                            </p:childTnLst>
                          </p:cTn>
                        </p:par>
                      </p:childTnLst>
                    </p:cTn>
                  </p:par>
                </p:childTnLst>
              </p:cTn>
              <p:nextCondLst>
                <p:cond evt="onClick" delay="0">
                  <p:tgtEl>
                    <p:spTgt spid="10"/>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sz="3600" b="1" dirty="0"/>
              <a:t>Position </a:t>
            </a:r>
            <a:r>
              <a:rPr lang="pt-BR" sz="3600" b="1" dirty="0" err="1"/>
              <a:t>x</a:t>
            </a:r>
            <a:r>
              <a:rPr lang="pt-BR" sz="3600" b="1" dirty="0"/>
              <a:t> </a:t>
            </a:r>
            <a:r>
              <a:rPr sz="3600" b="1" dirty="0"/>
              <a:t>MVP’s</a:t>
            </a:r>
          </a:p>
        </p:txBody>
      </p:sp>
      <p:pic>
        <p:nvPicPr>
          <p:cNvPr id="3" name="Picture 1" descr="ppt_Jose_files/figure-pptx/unnamed-chunk-5-1.png"/>
          <p:cNvPicPr>
            <a:picLocks noGrp="1" noChangeAspect="1"/>
          </p:cNvPicPr>
          <p:nvPr/>
        </p:nvPicPr>
        <p:blipFill>
          <a:blip r:embed="rId6"/>
          <a:stretch>
            <a:fillRect/>
          </a:stretch>
        </p:blipFill>
        <p:spPr bwMode="auto">
          <a:xfrm>
            <a:off x="1752600" y="1600200"/>
            <a:ext cx="5651500" cy="4521200"/>
          </a:xfrm>
          <a:prstGeom prst="rect">
            <a:avLst/>
          </a:prstGeom>
          <a:noFill/>
          <a:ln w="9525">
            <a:noFill/>
            <a:headEnd/>
            <a:tailEnd/>
          </a:ln>
        </p:spPr>
      </p:pic>
      <p:sp>
        <p:nvSpPr>
          <p:cNvPr id="4" name="Rectangle 3">
            <a:extLst>
              <a:ext uri="{FF2B5EF4-FFF2-40B4-BE49-F238E27FC236}">
                <a16:creationId xmlns:a16="http://schemas.microsoft.com/office/drawing/2014/main" id="{36B7567C-516C-9749-82A3-B76D3BD454A8}"/>
              </a:ext>
            </a:extLst>
          </p:cNvPr>
          <p:cNvSpPr/>
          <p:nvPr/>
        </p:nvSpPr>
        <p:spPr>
          <a:xfrm>
            <a:off x="1552073" y="6303962"/>
            <a:ext cx="7134727" cy="369332"/>
          </a:xfrm>
          <a:prstGeom prst="rect">
            <a:avLst/>
          </a:prstGeom>
        </p:spPr>
        <p:txBody>
          <a:bodyPr wrap="square">
            <a:spAutoFit/>
          </a:bodyPr>
          <a:lstStyle/>
          <a:p>
            <a:pPr marL="742950" lvl="1" indent="-285750">
              <a:buFont typeface="Arial" panose="020B0604020202020204" pitchFamily="34" charset="0"/>
              <a:buChar char="•"/>
            </a:pPr>
            <a:r>
              <a:rPr lang="en-US" dirty="0"/>
              <a:t>The position that shows more MVP’s is the quarterback.</a:t>
            </a:r>
          </a:p>
        </p:txBody>
      </p:sp>
      <p:sp>
        <p:nvSpPr>
          <p:cNvPr id="5" name="Oval 4">
            <a:extLst>
              <a:ext uri="{FF2B5EF4-FFF2-40B4-BE49-F238E27FC236}">
                <a16:creationId xmlns:a16="http://schemas.microsoft.com/office/drawing/2014/main" id="{99637E23-620E-AF40-92C6-CE1240B217D0}"/>
              </a:ext>
            </a:extLst>
          </p:cNvPr>
          <p:cNvSpPr/>
          <p:nvPr/>
        </p:nvSpPr>
        <p:spPr>
          <a:xfrm>
            <a:off x="4976038" y="5603358"/>
            <a:ext cx="956930" cy="26581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R"/>
          </a:p>
        </p:txBody>
      </p:sp>
      <p:pic>
        <p:nvPicPr>
          <p:cNvPr id="23" name="Video 22">
            <a:hlinkClick r:id="" action="ppaction://media"/>
            <a:extLst>
              <a:ext uri="{FF2B5EF4-FFF2-40B4-BE49-F238E27FC236}">
                <a16:creationId xmlns:a16="http://schemas.microsoft.com/office/drawing/2014/main" id="{B7AC43E1-C89B-C446-9F63-C7A12A70B7B0}"/>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356652" y="3250904"/>
            <a:ext cx="2286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8148"/>
    </mc:Choice>
    <mc:Fallback xmlns="">
      <p:transition spd="slow" advTm="38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3"/>
                </p:tgtEl>
              </p:cMediaNode>
            </p:video>
            <p:seq concurrent="1" nextAc="seek">
              <p:cTn id="13" restart="whenNotActive" fill="hold" evtFilter="cancelBubble" nodeType="interactiveSeq">
                <p:stCondLst>
                  <p:cond evt="onClick" delay="0">
                    <p:tgtEl>
                      <p:spTgt spid="2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3"/>
                                        </p:tgtEl>
                                      </p:cBhvr>
                                    </p:cmd>
                                  </p:childTnLst>
                                </p:cTn>
                              </p:par>
                            </p:childTnLst>
                          </p:cTn>
                        </p:par>
                      </p:childTnLst>
                    </p:cTn>
                  </p:par>
                </p:childTnLst>
              </p:cTn>
              <p:nextCondLst>
                <p:cond evt="onClick" delay="0">
                  <p:tgtEl>
                    <p:spTgt spid="23"/>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23" y="347662"/>
            <a:ext cx="8229600" cy="1143000"/>
          </a:xfrm>
        </p:spPr>
        <p:txBody>
          <a:bodyPr>
            <a:noAutofit/>
          </a:bodyPr>
          <a:lstStyle/>
          <a:p>
            <a:pPr marL="0" lvl="0" indent="0">
              <a:buNone/>
            </a:pPr>
            <a:r>
              <a:rPr lang="pt-BR" sz="3200" b="1" dirty="0" err="1"/>
              <a:t>Teams</a:t>
            </a:r>
            <a:r>
              <a:rPr lang="pt-BR" sz="3200" b="1" dirty="0"/>
              <a:t> </a:t>
            </a:r>
            <a:r>
              <a:rPr lang="pt-BR" sz="3200" b="1" dirty="0" err="1"/>
              <a:t>x</a:t>
            </a:r>
            <a:r>
              <a:rPr lang="pt-BR" sz="3200" b="1" dirty="0"/>
              <a:t> </a:t>
            </a:r>
            <a:r>
              <a:rPr lang="pt-BR" sz="3200" b="1" dirty="0" err="1"/>
              <a:t>Fully</a:t>
            </a:r>
            <a:r>
              <a:rPr lang="pt-BR" sz="3200" b="1" dirty="0"/>
              <a:t> </a:t>
            </a:r>
            <a:r>
              <a:rPr lang="pt-BR" sz="3200" b="1" dirty="0" err="1"/>
              <a:t>Guaranteed</a:t>
            </a:r>
            <a:r>
              <a:rPr lang="pt-BR" sz="3200" b="1" dirty="0"/>
              <a:t> </a:t>
            </a:r>
            <a:r>
              <a:rPr lang="pt-BR" sz="3200" b="1" dirty="0" err="1"/>
              <a:t>Expenses</a:t>
            </a:r>
            <a:endParaRPr sz="3200" b="1" dirty="0"/>
          </a:p>
        </p:txBody>
      </p:sp>
      <p:pic>
        <p:nvPicPr>
          <p:cNvPr id="3" name="Picture 1" descr="ppt_Jose_files/figure-pptx/unnamed-chunk-6-1.png"/>
          <p:cNvPicPr>
            <a:picLocks noGrp="1" noChangeAspect="1"/>
          </p:cNvPicPr>
          <p:nvPr/>
        </p:nvPicPr>
        <p:blipFill>
          <a:blip r:embed="rId6"/>
          <a:stretch>
            <a:fillRect/>
          </a:stretch>
        </p:blipFill>
        <p:spPr bwMode="auto">
          <a:xfrm>
            <a:off x="1632284" y="1417638"/>
            <a:ext cx="5651500" cy="4521200"/>
          </a:xfrm>
          <a:prstGeom prst="rect">
            <a:avLst/>
          </a:prstGeom>
          <a:noFill/>
          <a:ln w="9525">
            <a:noFill/>
            <a:headEnd/>
            <a:tailEnd/>
          </a:ln>
        </p:spPr>
      </p:pic>
      <p:sp>
        <p:nvSpPr>
          <p:cNvPr id="4" name="Rectangle 3">
            <a:extLst>
              <a:ext uri="{FF2B5EF4-FFF2-40B4-BE49-F238E27FC236}">
                <a16:creationId xmlns:a16="http://schemas.microsoft.com/office/drawing/2014/main" id="{51B2BE46-A9C2-874B-90A1-B2D510F3B01C}"/>
              </a:ext>
            </a:extLst>
          </p:cNvPr>
          <p:cNvSpPr/>
          <p:nvPr/>
        </p:nvSpPr>
        <p:spPr>
          <a:xfrm>
            <a:off x="312821" y="5938838"/>
            <a:ext cx="8686800" cy="646331"/>
          </a:xfrm>
          <a:prstGeom prst="rect">
            <a:avLst/>
          </a:prstGeom>
        </p:spPr>
        <p:txBody>
          <a:bodyPr wrap="square">
            <a:spAutoFit/>
          </a:bodyPr>
          <a:lstStyle/>
          <a:p>
            <a:pPr marL="742950" lvl="1" indent="-285750">
              <a:buFont typeface="Arial" panose="020B0604020202020204" pitchFamily="34" charset="0"/>
              <a:buChar char="•"/>
            </a:pPr>
            <a:r>
              <a:rPr lang="en-US" dirty="0"/>
              <a:t>The Bears team has the highest fully guaranteed expenses (~4,2 M dollars), followed by Red Skins (~4,1 M dollars) and Browns (~3,8 M dollars).</a:t>
            </a:r>
          </a:p>
        </p:txBody>
      </p:sp>
      <p:sp>
        <p:nvSpPr>
          <p:cNvPr id="5" name="Rectangle 4">
            <a:extLst>
              <a:ext uri="{FF2B5EF4-FFF2-40B4-BE49-F238E27FC236}">
                <a16:creationId xmlns:a16="http://schemas.microsoft.com/office/drawing/2014/main" id="{7C467D70-9C79-BE4B-A730-68D646FC297E}"/>
              </a:ext>
            </a:extLst>
          </p:cNvPr>
          <p:cNvSpPr/>
          <p:nvPr/>
        </p:nvSpPr>
        <p:spPr>
          <a:xfrm>
            <a:off x="1967023" y="1417638"/>
            <a:ext cx="5114261" cy="47495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R"/>
          </a:p>
        </p:txBody>
      </p:sp>
      <p:pic>
        <p:nvPicPr>
          <p:cNvPr id="23" name="Video 22">
            <a:hlinkClick r:id="" action="ppaction://media"/>
            <a:extLst>
              <a:ext uri="{FF2B5EF4-FFF2-40B4-BE49-F238E27FC236}">
                <a16:creationId xmlns:a16="http://schemas.microsoft.com/office/drawing/2014/main" id="{61D11B8C-25ED-1F42-B8E6-46A5467E151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347526" y="3984552"/>
            <a:ext cx="2286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6096"/>
    </mc:Choice>
    <mc:Fallback xmlns="">
      <p:transition spd="slow" advTm="56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3"/>
                </p:tgtEl>
              </p:cMediaNode>
            </p:video>
            <p:seq concurrent="1" nextAc="seek">
              <p:cTn id="16" restart="whenNotActive" fill="hold" evtFilter="cancelBubble" nodeType="interactiveSeq">
                <p:stCondLst>
                  <p:cond evt="onClick" delay="0">
                    <p:tgtEl>
                      <p:spTgt spid="2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3"/>
                                        </p:tgtEl>
                                      </p:cBhvr>
                                    </p:cmd>
                                  </p:childTnLst>
                                </p:cTn>
                              </p:par>
                            </p:childTnLst>
                          </p:cTn>
                        </p:par>
                      </p:childTnLst>
                    </p:cTn>
                  </p:par>
                </p:childTnLst>
              </p:cTn>
              <p:nextCondLst>
                <p:cond evt="onClick" delay="0">
                  <p:tgtEl>
                    <p:spTgt spid="23"/>
                  </p:tgtEl>
                </p:cond>
              </p:nextCondLst>
            </p:seq>
          </p:childTnLst>
        </p:cTn>
      </p:par>
    </p:tnLst>
    <p:bldLst>
      <p:bldP spid="4" grpId="0"/>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78516" cy="1143000"/>
          </a:xfrm>
        </p:spPr>
        <p:txBody>
          <a:bodyPr>
            <a:noAutofit/>
          </a:bodyPr>
          <a:lstStyle/>
          <a:p>
            <a:pPr marL="0" lvl="0" indent="0">
              <a:buNone/>
            </a:pPr>
            <a:r>
              <a:rPr lang="pt-BR" sz="2800" b="1" dirty="0"/>
              <a:t>C</a:t>
            </a:r>
            <a:r>
              <a:rPr sz="2800" b="1" dirty="0" err="1"/>
              <a:t>oach</a:t>
            </a:r>
            <a:r>
              <a:rPr sz="2800" b="1" dirty="0"/>
              <a:t> </a:t>
            </a:r>
            <a:r>
              <a:rPr lang="pt-BR" sz="2800" b="1" dirty="0" err="1"/>
              <a:t>Win</a:t>
            </a:r>
            <a:r>
              <a:rPr sz="2800" b="1" dirty="0"/>
              <a:t>s </a:t>
            </a:r>
            <a:r>
              <a:rPr lang="pt-BR" sz="2800" b="1" dirty="0" err="1"/>
              <a:t>x</a:t>
            </a:r>
            <a:r>
              <a:rPr sz="2800" b="1" dirty="0"/>
              <a:t> </a:t>
            </a:r>
            <a:r>
              <a:rPr lang="pt-BR" sz="2800" b="1" dirty="0"/>
              <a:t>S</a:t>
            </a:r>
            <a:r>
              <a:rPr sz="2800" b="1" dirty="0" err="1"/>
              <a:t>alaries</a:t>
            </a:r>
            <a:endParaRPr sz="2800" b="1" dirty="0"/>
          </a:p>
        </p:txBody>
      </p:sp>
      <p:pic>
        <p:nvPicPr>
          <p:cNvPr id="3" name="Picture 1" descr="ppt_Jose_files/figure-pptx/unnamed-chunk-8-1.png"/>
          <p:cNvPicPr>
            <a:picLocks noGrp="1" noChangeAspect="1"/>
          </p:cNvPicPr>
          <p:nvPr/>
        </p:nvPicPr>
        <p:blipFill>
          <a:blip r:embed="rId6"/>
          <a:stretch>
            <a:fillRect/>
          </a:stretch>
        </p:blipFill>
        <p:spPr bwMode="auto">
          <a:xfrm>
            <a:off x="1752600" y="1600200"/>
            <a:ext cx="5651500" cy="4521200"/>
          </a:xfrm>
          <a:prstGeom prst="rect">
            <a:avLst/>
          </a:prstGeom>
          <a:noFill/>
          <a:ln w="9525">
            <a:noFill/>
            <a:headEnd/>
            <a:tailEnd/>
          </a:ln>
        </p:spPr>
      </p:pic>
      <p:sp>
        <p:nvSpPr>
          <p:cNvPr id="4" name="Oval 3">
            <a:extLst>
              <a:ext uri="{FF2B5EF4-FFF2-40B4-BE49-F238E27FC236}">
                <a16:creationId xmlns:a16="http://schemas.microsoft.com/office/drawing/2014/main" id="{828394BC-5C2F-4A41-B85C-51B8587719B7}"/>
              </a:ext>
            </a:extLst>
          </p:cNvPr>
          <p:cNvSpPr/>
          <p:nvPr/>
        </p:nvSpPr>
        <p:spPr>
          <a:xfrm>
            <a:off x="5518298" y="1765005"/>
            <a:ext cx="914400" cy="11057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R"/>
          </a:p>
        </p:txBody>
      </p:sp>
      <p:pic>
        <p:nvPicPr>
          <p:cNvPr id="22" name="Video 21">
            <a:hlinkClick r:id="" action="ppaction://media"/>
            <a:extLst>
              <a:ext uri="{FF2B5EF4-FFF2-40B4-BE49-F238E27FC236}">
                <a16:creationId xmlns:a16="http://schemas.microsoft.com/office/drawing/2014/main" id="{03D10451-5738-DD45-A3E1-E578C4F85280}"/>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250325" y="4406900"/>
            <a:ext cx="2286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3618"/>
    </mc:Choice>
    <mc:Fallback xmlns="">
      <p:transition spd="slow" advTm="63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AA8C3F-D0A6-D14E-949B-A4B92B3AD65D}"/>
              </a:ext>
            </a:extLst>
          </p:cNvPr>
          <p:cNvSpPr txBox="1">
            <a:spLocks/>
          </p:cNvSpPr>
          <p:nvPr/>
        </p:nvSpPr>
        <p:spPr>
          <a:xfrm>
            <a:off x="609600" y="427038"/>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t>Thank you!</a:t>
            </a:r>
          </a:p>
        </p:txBody>
      </p:sp>
      <p:pic>
        <p:nvPicPr>
          <p:cNvPr id="6" name="Picture 5" descr="A person holding a football&#10;&#10;Description automatically generated with medium confidence">
            <a:extLst>
              <a:ext uri="{FF2B5EF4-FFF2-40B4-BE49-F238E27FC236}">
                <a16:creationId xmlns:a16="http://schemas.microsoft.com/office/drawing/2014/main" id="{9E5FDDE6-D39E-0D44-9D90-F67FCABF7A59}"/>
              </a:ext>
            </a:extLst>
          </p:cNvPr>
          <p:cNvPicPr>
            <a:picLocks noChangeAspect="1"/>
          </p:cNvPicPr>
          <p:nvPr/>
        </p:nvPicPr>
        <p:blipFill>
          <a:blip r:embed="rId5"/>
          <a:stretch>
            <a:fillRect/>
          </a:stretch>
        </p:blipFill>
        <p:spPr>
          <a:xfrm>
            <a:off x="2009274" y="2087407"/>
            <a:ext cx="5678905" cy="3280403"/>
          </a:xfrm>
          <a:prstGeom prst="rect">
            <a:avLst/>
          </a:prstGeom>
        </p:spPr>
      </p:pic>
      <p:pic>
        <p:nvPicPr>
          <p:cNvPr id="14" name="Video 13">
            <a:hlinkClick r:id="" action="ppaction://media"/>
            <a:extLst>
              <a:ext uri="{FF2B5EF4-FFF2-40B4-BE49-F238E27FC236}">
                <a16:creationId xmlns:a16="http://schemas.microsoft.com/office/drawing/2014/main" id="{AC8206CF-D7E4-394C-A0AD-8E3B2B6139D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250325" y="4431119"/>
            <a:ext cx="2286000" cy="1714500"/>
          </a:xfrm>
          <a:prstGeom prst="rect">
            <a:avLst/>
          </a:prstGeom>
        </p:spPr>
      </p:pic>
    </p:spTree>
    <p:extLst>
      <p:ext uri="{BB962C8B-B14F-4D97-AF65-F5344CB8AC3E}">
        <p14:creationId xmlns:p14="http://schemas.microsoft.com/office/powerpoint/2010/main" val="2540971197"/>
      </p:ext>
    </p:extLst>
  </p:cSld>
  <p:clrMapOvr>
    <a:masterClrMapping/>
  </p:clrMapOvr>
  <mc:AlternateContent xmlns:mc="http://schemas.openxmlformats.org/markup-compatibility/2006" xmlns:p14="http://schemas.microsoft.com/office/powerpoint/2010/main">
    <mc:Choice Requires="p14">
      <p:transition spd="slow" p14:dur="2000" advTm="17743"/>
    </mc:Choice>
    <mc:Fallback xmlns="">
      <p:transition spd="slow" advTm="17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Stadium</a:t>
            </a:r>
          </a:p>
        </p:txBody>
      </p:sp>
      <p:pic>
        <p:nvPicPr>
          <p:cNvPr id="3" name="Picture 1" descr="Stadium.jpg"/>
          <p:cNvPicPr>
            <a:picLocks noGrp="1" noChangeAspect="1"/>
          </p:cNvPicPr>
          <p:nvPr/>
        </p:nvPicPr>
        <p:blipFill>
          <a:blip r:embed="rId5"/>
          <a:stretch>
            <a:fillRect/>
          </a:stretch>
        </p:blipFill>
        <p:spPr bwMode="auto">
          <a:xfrm>
            <a:off x="1892300" y="1600200"/>
            <a:ext cx="53467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Memorial Statium</a:t>
            </a:r>
          </a:p>
        </p:txBody>
      </p:sp>
      <p:pic>
        <p:nvPicPr>
          <p:cNvPr id="5" name="Audio 4">
            <a:hlinkClick r:id="" action="ppaction://media"/>
            <a:extLst>
              <a:ext uri="{FF2B5EF4-FFF2-40B4-BE49-F238E27FC236}">
                <a16:creationId xmlns:a16="http://schemas.microsoft.com/office/drawing/2014/main" id="{07B4337D-44A1-704F-943D-5C67EC2E58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741"/>
    </mc:Choice>
    <mc:Fallback xmlns="">
      <p:transition spd="slow" advTm="10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Nebraska Cornhuskers Team</a:t>
            </a:r>
          </a:p>
        </p:txBody>
      </p:sp>
      <p:pic>
        <p:nvPicPr>
          <p:cNvPr id="3" name="Picture 1" descr="team.jpg"/>
          <p:cNvPicPr>
            <a:picLocks noGrp="1" noChangeAspect="1"/>
          </p:cNvPicPr>
          <p:nvPr/>
        </p:nvPicPr>
        <p:blipFill>
          <a:blip r:embed="rId5"/>
          <a:stretch>
            <a:fillRect/>
          </a:stretch>
        </p:blipFill>
        <p:spPr bwMode="auto">
          <a:xfrm>
            <a:off x="1003300" y="1600200"/>
            <a:ext cx="71374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Coach and Players</a:t>
            </a:r>
          </a:p>
        </p:txBody>
      </p:sp>
      <p:pic>
        <p:nvPicPr>
          <p:cNvPr id="5" name="Audio 4">
            <a:hlinkClick r:id="" action="ppaction://media"/>
            <a:extLst>
              <a:ext uri="{FF2B5EF4-FFF2-40B4-BE49-F238E27FC236}">
                <a16:creationId xmlns:a16="http://schemas.microsoft.com/office/drawing/2014/main" id="{8C044B17-49C7-0343-BEFE-1B25D5495F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476"/>
    </mc:Choice>
    <mc:Fallback xmlns="">
      <p:transition spd="slow" advTm="8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American Football Positions</a:t>
            </a:r>
          </a:p>
        </p:txBody>
      </p:sp>
      <p:pic>
        <p:nvPicPr>
          <p:cNvPr id="3" name="Picture 1" descr="footballPosition.png"/>
          <p:cNvPicPr>
            <a:picLocks noGrp="1" noChangeAspect="1"/>
          </p:cNvPicPr>
          <p:nvPr/>
        </p:nvPicPr>
        <p:blipFill>
          <a:blip r:embed="rId5"/>
          <a:stretch>
            <a:fillRect/>
          </a:stretch>
        </p:blipFill>
        <p:spPr bwMode="auto">
          <a:xfrm>
            <a:off x="482600" y="1600200"/>
            <a:ext cx="8178800" cy="4521200"/>
          </a:xfrm>
          <a:prstGeom prst="rect">
            <a:avLst/>
          </a:prstGeom>
          <a:noFill/>
          <a:ln w="9525">
            <a:noFill/>
            <a:headEnd/>
            <a:tailEnd/>
          </a:ln>
        </p:spPr>
      </p:pic>
      <p:pic>
        <p:nvPicPr>
          <p:cNvPr id="4" name="Audio 3">
            <a:hlinkClick r:id="" action="ppaction://media"/>
            <a:extLst>
              <a:ext uri="{FF2B5EF4-FFF2-40B4-BE49-F238E27FC236}">
                <a16:creationId xmlns:a16="http://schemas.microsoft.com/office/drawing/2014/main" id="{F567D6DB-958F-B146-8CB8-002FFDF180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335"/>
    </mc:Choice>
    <mc:Fallback xmlns="">
      <p:transition spd="slow" advTm="31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DataSets</a:t>
            </a:r>
          </a:p>
        </p:txBody>
      </p:sp>
      <p:sp>
        <p:nvSpPr>
          <p:cNvPr id="3" name="Content Placeholder 2"/>
          <p:cNvSpPr>
            <a:spLocks noGrp="1"/>
          </p:cNvSpPr>
          <p:nvPr>
            <p:ph idx="1"/>
          </p:nvPr>
        </p:nvSpPr>
        <p:spPr/>
        <p:txBody>
          <a:bodyPr/>
          <a:lstStyle/>
          <a:p>
            <a:pPr lvl="1">
              <a:buAutoNum type="arabicPeriod"/>
            </a:pPr>
            <a:r>
              <a:t>Player Salary</a:t>
            </a:r>
          </a:p>
          <a:p>
            <a:pPr lvl="1">
              <a:buAutoNum type="arabicPeriod"/>
            </a:pPr>
            <a:r>
              <a:t>Coach Salary</a:t>
            </a:r>
          </a:p>
          <a:p>
            <a:pPr lvl="1">
              <a:buAutoNum type="arabicPeriod"/>
            </a:pPr>
            <a:r>
              <a:t>Coach Record</a:t>
            </a:r>
          </a:p>
        </p:txBody>
      </p:sp>
      <p:pic>
        <p:nvPicPr>
          <p:cNvPr id="4" name="Audio 3">
            <a:hlinkClick r:id="" action="ppaction://media"/>
            <a:extLst>
              <a:ext uri="{FF2B5EF4-FFF2-40B4-BE49-F238E27FC236}">
                <a16:creationId xmlns:a16="http://schemas.microsoft.com/office/drawing/2014/main" id="{77400167-2DD5-4040-9887-E08DF6E124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393"/>
    </mc:Choice>
    <mc:Fallback xmlns="">
      <p:transition spd="slow" advTm="35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Player Salary Variables</a:t>
            </a:r>
          </a:p>
        </p:txBody>
      </p:sp>
      <p:sp>
        <p:nvSpPr>
          <p:cNvPr id="3" name="Content Placeholder 2"/>
          <p:cNvSpPr>
            <a:spLocks noGrp="1"/>
          </p:cNvSpPr>
          <p:nvPr>
            <p:ph idx="1"/>
          </p:nvPr>
        </p:nvSpPr>
        <p:spPr>
          <a:xfrm>
            <a:off x="457200" y="1303282"/>
            <a:ext cx="8229600" cy="5033087"/>
          </a:xfrm>
        </p:spPr>
        <p:txBody>
          <a:bodyPr>
            <a:normAutofit fontScale="92500" lnSpcReduction="20000"/>
          </a:bodyPr>
          <a:lstStyle/>
          <a:p>
            <a:pPr marL="0" lvl="0" indent="0">
              <a:buNone/>
            </a:pPr>
            <a:r>
              <a:rPr b="1" dirty="0"/>
              <a:t>Position</a:t>
            </a:r>
            <a:r>
              <a:rPr dirty="0"/>
              <a:t>: position played by the player</a:t>
            </a:r>
            <a:br>
              <a:rPr dirty="0"/>
            </a:br>
            <a:r>
              <a:rPr b="1" dirty="0"/>
              <a:t>Player</a:t>
            </a:r>
            <a:r>
              <a:rPr dirty="0"/>
              <a:t>: name</a:t>
            </a:r>
            <a:br>
              <a:rPr dirty="0"/>
            </a:br>
            <a:r>
              <a:rPr b="1" dirty="0"/>
              <a:t>Team</a:t>
            </a:r>
            <a:r>
              <a:rPr dirty="0"/>
              <a:t>: team the player in</a:t>
            </a:r>
            <a:br>
              <a:rPr dirty="0"/>
            </a:br>
            <a:r>
              <a:rPr b="1" dirty="0"/>
              <a:t>Age</a:t>
            </a:r>
            <a:r>
              <a:rPr dirty="0"/>
              <a:t>: age</a:t>
            </a:r>
            <a:br>
              <a:rPr dirty="0"/>
            </a:br>
            <a:r>
              <a:rPr b="1" dirty="0" err="1"/>
              <a:t>Total_Value</a:t>
            </a:r>
            <a:r>
              <a:rPr dirty="0"/>
              <a:t>: total amount of money on the contract</a:t>
            </a:r>
            <a:br>
              <a:rPr dirty="0"/>
            </a:br>
            <a:r>
              <a:rPr b="1" dirty="0" err="1"/>
              <a:t>Ave_Year</a:t>
            </a:r>
            <a:r>
              <a:rPr dirty="0"/>
              <a:t>: yearly averaged salary</a:t>
            </a:r>
            <a:br>
              <a:rPr dirty="0"/>
            </a:br>
            <a:r>
              <a:rPr b="1" dirty="0" err="1"/>
              <a:t>Total_guaranteed</a:t>
            </a:r>
            <a:r>
              <a:rPr dirty="0"/>
              <a:t>: players could get this amount of money after they serve several years for the team</a:t>
            </a:r>
            <a:br>
              <a:rPr dirty="0"/>
            </a:br>
            <a:r>
              <a:rPr b="1" dirty="0" err="1"/>
              <a:t>Fully_guaranteed</a:t>
            </a:r>
            <a:r>
              <a:rPr dirty="0"/>
              <a:t>: money guaranteed to get regardless of what happens</a:t>
            </a:r>
            <a:br>
              <a:rPr dirty="0"/>
            </a:br>
            <a:r>
              <a:rPr b="1" dirty="0" err="1"/>
              <a:t>Free_agency</a:t>
            </a:r>
            <a:r>
              <a:rPr dirty="0"/>
              <a:t>: time when the contract of the player expires</a:t>
            </a:r>
          </a:p>
        </p:txBody>
      </p:sp>
      <p:pic>
        <p:nvPicPr>
          <p:cNvPr id="4" name="Audio 3">
            <a:hlinkClick r:id="" action="ppaction://media"/>
            <a:extLst>
              <a:ext uri="{FF2B5EF4-FFF2-40B4-BE49-F238E27FC236}">
                <a16:creationId xmlns:a16="http://schemas.microsoft.com/office/drawing/2014/main" id="{CEED8BB5-566B-8A45-BDB2-1B2045EABF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6852"/>
    </mc:Choice>
    <mc:Fallback xmlns="">
      <p:transition spd="slow" advTm="66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Coach Salary Variables</a:t>
            </a:r>
          </a:p>
        </p:txBody>
      </p:sp>
      <p:sp>
        <p:nvSpPr>
          <p:cNvPr id="3" name="Content Placeholder 2"/>
          <p:cNvSpPr>
            <a:spLocks noGrp="1"/>
          </p:cNvSpPr>
          <p:nvPr>
            <p:ph idx="1"/>
          </p:nvPr>
        </p:nvSpPr>
        <p:spPr/>
        <p:txBody>
          <a:bodyPr/>
          <a:lstStyle/>
          <a:p>
            <a:pPr marL="0" lvl="0" indent="0">
              <a:buNone/>
            </a:pPr>
            <a:r>
              <a:rPr b="1"/>
              <a:t>name</a:t>
            </a:r>
            <a:r>
              <a:t>: name of the coach</a:t>
            </a:r>
            <a:br/>
            <a:r>
              <a:rPr b="1"/>
              <a:t>team</a:t>
            </a:r>
            <a:r>
              <a:t>: team the coach works for</a:t>
            </a:r>
            <a:br/>
            <a:r>
              <a:rPr b="1"/>
              <a:t>division</a:t>
            </a:r>
            <a:r>
              <a:t>: division of the team</a:t>
            </a:r>
            <a:br/>
            <a:r>
              <a:rPr b="1"/>
              <a:t>annual salary</a:t>
            </a:r>
            <a:r>
              <a:t>: annual salary</a:t>
            </a:r>
            <a:br/>
            <a:r>
              <a:rPr b="1"/>
              <a:t>net worth</a:t>
            </a:r>
            <a:r>
              <a:t>: Total sum of property</a:t>
            </a:r>
            <a:br/>
            <a:r>
              <a:rPr b="1"/>
              <a:t>position</a:t>
            </a:r>
            <a:r>
              <a:t>: position of the coach</a:t>
            </a:r>
          </a:p>
        </p:txBody>
      </p:sp>
      <p:pic>
        <p:nvPicPr>
          <p:cNvPr id="4" name="Audio 3">
            <a:hlinkClick r:id="" action="ppaction://media"/>
            <a:extLst>
              <a:ext uri="{FF2B5EF4-FFF2-40B4-BE49-F238E27FC236}">
                <a16:creationId xmlns:a16="http://schemas.microsoft.com/office/drawing/2014/main" id="{408CD6B0-8711-5246-B3A6-D30746A88E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562"/>
    </mc:Choice>
    <mc:Fallback xmlns="">
      <p:transition spd="slow" advTm="27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Coach Record Variables</a:t>
            </a:r>
          </a:p>
        </p:txBody>
      </p:sp>
      <p:sp>
        <p:nvSpPr>
          <p:cNvPr id="3" name="Content Placeholder 2"/>
          <p:cNvSpPr>
            <a:spLocks noGrp="1"/>
          </p:cNvSpPr>
          <p:nvPr>
            <p:ph idx="1"/>
          </p:nvPr>
        </p:nvSpPr>
        <p:spPr>
          <a:xfrm>
            <a:off x="457200" y="1417638"/>
            <a:ext cx="8229600" cy="4525963"/>
          </a:xfrm>
        </p:spPr>
        <p:txBody>
          <a:bodyPr>
            <a:normAutofit fontScale="77500" lnSpcReduction="20000"/>
          </a:bodyPr>
          <a:lstStyle/>
          <a:p>
            <a:pPr marL="0" lvl="0" indent="0">
              <a:buNone/>
            </a:pPr>
            <a:r>
              <a:rPr b="1" dirty="0"/>
              <a:t>name</a:t>
            </a:r>
            <a:r>
              <a:rPr dirty="0"/>
              <a:t>: name of the coach</a:t>
            </a:r>
            <a:br>
              <a:rPr dirty="0"/>
            </a:br>
            <a:r>
              <a:rPr b="1" dirty="0"/>
              <a:t>Team</a:t>
            </a:r>
            <a:r>
              <a:rPr dirty="0"/>
              <a:t>: team the coach works for</a:t>
            </a:r>
            <a:br>
              <a:rPr dirty="0"/>
            </a:br>
            <a:r>
              <a:rPr b="1" dirty="0"/>
              <a:t>seasons</a:t>
            </a:r>
            <a:r>
              <a:rPr dirty="0"/>
              <a:t>: seasons the coach coaches</a:t>
            </a:r>
            <a:br>
              <a:rPr dirty="0"/>
            </a:br>
            <a:r>
              <a:rPr b="1" dirty="0" err="1"/>
              <a:t>Gms</a:t>
            </a:r>
            <a:r>
              <a:rPr dirty="0"/>
              <a:t>: games Coached</a:t>
            </a:r>
            <a:br>
              <a:rPr dirty="0"/>
            </a:br>
            <a:r>
              <a:rPr b="1" dirty="0"/>
              <a:t>W</a:t>
            </a:r>
            <a:r>
              <a:rPr dirty="0"/>
              <a:t>: games Won</a:t>
            </a:r>
            <a:br>
              <a:rPr dirty="0"/>
            </a:br>
            <a:r>
              <a:rPr b="1" dirty="0"/>
              <a:t>L</a:t>
            </a:r>
            <a:r>
              <a:rPr dirty="0"/>
              <a:t>: games Lost</a:t>
            </a:r>
            <a:br>
              <a:rPr dirty="0"/>
            </a:br>
            <a:r>
              <a:rPr b="1" dirty="0"/>
              <a:t>T</a:t>
            </a:r>
            <a:r>
              <a:rPr dirty="0"/>
              <a:t>: games Tied</a:t>
            </a:r>
            <a:br>
              <a:rPr dirty="0"/>
            </a:br>
            <a:r>
              <a:rPr b="1" dirty="0" err="1"/>
              <a:t>Yrs</a:t>
            </a:r>
            <a:r>
              <a:rPr dirty="0"/>
              <a:t>: seasons as head coach</a:t>
            </a:r>
            <a:br>
              <a:rPr dirty="0"/>
            </a:br>
            <a:r>
              <a:rPr b="1" dirty="0"/>
              <a:t>post</a:t>
            </a:r>
            <a:r>
              <a:rPr dirty="0"/>
              <a:t>: number of postseason appearances as head coach</a:t>
            </a:r>
            <a:br>
              <a:rPr dirty="0"/>
            </a:br>
            <a:r>
              <a:rPr b="1" dirty="0"/>
              <a:t>pct</a:t>
            </a:r>
            <a:r>
              <a:rPr dirty="0"/>
              <a:t>: winning Percentage</a:t>
            </a:r>
            <a:br>
              <a:rPr dirty="0"/>
            </a:br>
            <a:r>
              <a:rPr b="1" dirty="0"/>
              <a:t>DIV</a:t>
            </a:r>
            <a:r>
              <a:rPr dirty="0"/>
              <a:t>: division Championships</a:t>
            </a:r>
            <a:br>
              <a:rPr dirty="0"/>
            </a:br>
            <a:r>
              <a:rPr b="1" dirty="0"/>
              <a:t>CON</a:t>
            </a:r>
            <a:r>
              <a:rPr dirty="0"/>
              <a:t>: conference Championships</a:t>
            </a:r>
            <a:br>
              <a:rPr dirty="0"/>
            </a:br>
            <a:r>
              <a:rPr b="1" dirty="0"/>
              <a:t>LG</a:t>
            </a:r>
            <a:r>
              <a:rPr dirty="0"/>
              <a:t>: league Championships</a:t>
            </a:r>
            <a:br>
              <a:rPr dirty="0"/>
            </a:br>
            <a:r>
              <a:rPr b="1" dirty="0"/>
              <a:t>SB</a:t>
            </a:r>
            <a:r>
              <a:rPr dirty="0"/>
              <a:t>: super Bowl Championships</a:t>
            </a:r>
          </a:p>
        </p:txBody>
      </p:sp>
      <p:pic>
        <p:nvPicPr>
          <p:cNvPr id="6" name="Audio 5">
            <a:hlinkClick r:id="" action="ppaction://media"/>
            <a:extLst>
              <a:ext uri="{FF2B5EF4-FFF2-40B4-BE49-F238E27FC236}">
                <a16:creationId xmlns:a16="http://schemas.microsoft.com/office/drawing/2014/main" id="{AB0A607E-DE49-BD4E-94C2-11020717ED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153"/>
    </mc:Choice>
    <mc:Fallback xmlns="">
      <p:transition spd="slow" advTm="27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3|6.9"/>
</p:tagLst>
</file>

<file path=ppt/tags/tag2.xml><?xml version="1.0" encoding="utf-8"?>
<p:tagLst xmlns:a="http://schemas.openxmlformats.org/drawingml/2006/main" xmlns:r="http://schemas.openxmlformats.org/officeDocument/2006/relationships" xmlns:p="http://schemas.openxmlformats.org/presentationml/2006/main">
  <p:tag name="TIMING" val="|25.6"/>
</p:tagLst>
</file>

<file path=ppt/tags/tag3.xml><?xml version="1.0" encoding="utf-8"?>
<p:tagLst xmlns:a="http://schemas.openxmlformats.org/drawingml/2006/main" xmlns:r="http://schemas.openxmlformats.org/officeDocument/2006/relationships" xmlns:p="http://schemas.openxmlformats.org/presentationml/2006/main">
  <p:tag name="TIMING" val="|11.3"/>
</p:tagLst>
</file>

<file path=ppt/tags/tag4.xml><?xml version="1.0" encoding="utf-8"?>
<p:tagLst xmlns:a="http://schemas.openxmlformats.org/drawingml/2006/main" xmlns:r="http://schemas.openxmlformats.org/officeDocument/2006/relationships" xmlns:p="http://schemas.openxmlformats.org/presentationml/2006/main">
  <p:tag name="TIMING" val="|27.7"/>
</p:tagLst>
</file>

<file path=ppt/tags/tag5.xml><?xml version="1.0" encoding="utf-8"?>
<p:tagLst xmlns:a="http://schemas.openxmlformats.org/drawingml/2006/main" xmlns:r="http://schemas.openxmlformats.org/officeDocument/2006/relationships" xmlns:p="http://schemas.openxmlformats.org/presentationml/2006/main">
  <p:tag name="TIMING" val="|6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TotalTime>
  <Words>3122</Words>
  <Application>Microsoft Office PowerPoint</Application>
  <PresentationFormat>On-screen Show (4:3)</PresentationFormat>
  <Paragraphs>150</Paragraphs>
  <Slides>28</Slides>
  <Notes>27</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Courier</vt:lpstr>
      <vt:lpstr>等线</vt:lpstr>
      <vt:lpstr>Arial</vt:lpstr>
      <vt:lpstr>Calibri</vt:lpstr>
      <vt:lpstr>Verdana</vt:lpstr>
      <vt:lpstr>Office Theme</vt:lpstr>
      <vt:lpstr>Football player and coach salary exploration</vt:lpstr>
      <vt:lpstr>Go-Big-Red</vt:lpstr>
      <vt:lpstr>Stadium</vt:lpstr>
      <vt:lpstr>Nebraska Cornhuskers Team</vt:lpstr>
      <vt:lpstr>American Football Positions</vt:lpstr>
      <vt:lpstr>DataSets</vt:lpstr>
      <vt:lpstr>Player Salary Variables</vt:lpstr>
      <vt:lpstr>Coach Salary Variables</vt:lpstr>
      <vt:lpstr>Coach Record Variables</vt:lpstr>
      <vt:lpstr>Average salary of each position</vt:lpstr>
      <vt:lpstr>Number of players of each position</vt:lpstr>
      <vt:lpstr>Average salary of each team</vt:lpstr>
      <vt:lpstr>Average salary of each age group</vt:lpstr>
      <vt:lpstr>Is total value positively correlated with fully guaranteed?</vt:lpstr>
      <vt:lpstr>What are the variables related to high annual salary of players?</vt:lpstr>
      <vt:lpstr>Position</vt:lpstr>
      <vt:lpstr>Position</vt:lpstr>
      <vt:lpstr>Position</vt:lpstr>
      <vt:lpstr>Age</vt:lpstr>
      <vt:lpstr>Age</vt:lpstr>
      <vt:lpstr>Team</vt:lpstr>
      <vt:lpstr>Team</vt:lpstr>
      <vt:lpstr>Free agency players x Year</vt:lpstr>
      <vt:lpstr>20 MVP list</vt:lpstr>
      <vt:lpstr>Position x MVP’s</vt:lpstr>
      <vt:lpstr>Teams x Fully Guaranteed Expenses</vt:lpstr>
      <vt:lpstr>Coach Wins x Salaries</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NannanSlides</dc:title>
  <dc:creator>Nannan</dc:creator>
  <cp:keywords/>
  <cp:lastModifiedBy>HUA MUXIN</cp:lastModifiedBy>
  <cp:revision>4</cp:revision>
  <dcterms:created xsi:type="dcterms:W3CDTF">2021-12-04T23:08:05Z</dcterms:created>
  <dcterms:modified xsi:type="dcterms:W3CDTF">2021-12-07T16:35:11Z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12/3/2021</vt:lpwstr>
  </property>
  <property fmtid="{D5CDD505-2E9C-101B-9397-08002B2CF9AE}" pid="3" name="output">
    <vt:lpwstr>powerpoint_presentation</vt:lpwstr>
  </property>
</Properties>
</file>